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5125700" cy="10693400"/>
  <p:notesSz cx="151257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14.jpg"/><Relationship Id="rId10" Type="http://schemas.openxmlformats.org/officeDocument/2006/relationships/image" Target="../media/image15.jpg"/><Relationship Id="rId11" Type="http://schemas.openxmlformats.org/officeDocument/2006/relationships/image" Target="../media/image16.jpg"/><Relationship Id="rId12" Type="http://schemas.openxmlformats.org/officeDocument/2006/relationships/image" Target="../media/image17.jpg"/><Relationship Id="rId13" Type="http://schemas.openxmlformats.org/officeDocument/2006/relationships/image" Target="../media/image18.jp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0866"/>
            <a:ext cx="15119983" cy="10231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244326" y="9647556"/>
            <a:ext cx="3876040" cy="1044575"/>
          </a:xfrm>
          <a:custGeom>
            <a:avLst/>
            <a:gdLst/>
            <a:ahLst/>
            <a:cxnLst/>
            <a:rect l="l" t="t" r="r" b="b"/>
            <a:pathLst>
              <a:path w="3876040" h="1044575">
                <a:moveTo>
                  <a:pt x="3875671" y="0"/>
                </a:moveTo>
                <a:lnTo>
                  <a:pt x="0" y="0"/>
                </a:lnTo>
                <a:lnTo>
                  <a:pt x="0" y="1044450"/>
                </a:lnTo>
                <a:lnTo>
                  <a:pt x="3875671" y="1044450"/>
                </a:lnTo>
                <a:lnTo>
                  <a:pt x="3875671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51004" y="9747222"/>
            <a:ext cx="1496060" cy="642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400"/>
              </a:lnSpc>
              <a:spcBef>
                <a:spcPts val="100"/>
              </a:spcBef>
            </a:pPr>
            <a:r>
              <a:rPr dirty="0" sz="1200" spc="105">
                <a:solidFill>
                  <a:srgbClr val="FFFFFF"/>
                </a:solidFill>
                <a:latin typeface="Liberation Sans Narrow"/>
                <a:cs typeface="Liberation Sans Narrow"/>
              </a:rPr>
              <a:t>АРХИТЕКТОР:  </a:t>
            </a:r>
            <a:r>
              <a:rPr dirty="0" sz="1200" spc="90">
                <a:solidFill>
                  <a:srgbClr val="FFFFFF"/>
                </a:solidFill>
                <a:latin typeface="Liberation Sans Narrow"/>
                <a:cs typeface="Liberation Sans Narrow"/>
              </a:rPr>
              <a:t>ПЕРВЫЙ</a:t>
            </a:r>
            <a:r>
              <a:rPr dirty="0" sz="1200" spc="-6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dirty="0" sz="1200" spc="125">
                <a:solidFill>
                  <a:srgbClr val="FFFFFF"/>
                </a:solidFill>
                <a:latin typeface="Liberation Sans Narrow"/>
                <a:cs typeface="Liberation Sans Narrow"/>
              </a:rPr>
              <a:t>ЗАКАЗЧИК:  </a:t>
            </a:r>
            <a:r>
              <a:rPr dirty="0" sz="1200" spc="110">
                <a:solidFill>
                  <a:srgbClr val="FFFFFF"/>
                </a:solidFill>
                <a:latin typeface="Liberation Sans Narrow"/>
                <a:cs typeface="Liberation Sans Narrow"/>
              </a:rPr>
              <a:t>ВТОРОЙ</a:t>
            </a:r>
            <a:r>
              <a:rPr dirty="0" sz="1200" spc="-6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dirty="0" sz="1200" spc="125">
                <a:solidFill>
                  <a:srgbClr val="FFFFFF"/>
                </a:solidFill>
                <a:latin typeface="Liberation Sans Narrow"/>
                <a:cs typeface="Liberation Sans Narrow"/>
              </a:rPr>
              <a:t>ЗАКАЗЧИК:</a:t>
            </a:r>
            <a:endParaRPr sz="1200">
              <a:latin typeface="Liberation Sans Narrow"/>
              <a:cs typeface="Liberation Sans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15325" y="9747222"/>
            <a:ext cx="191325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065">
              <a:lnSpc>
                <a:spcPct val="112400"/>
              </a:lnSpc>
              <a:spcBef>
                <a:spcPts val="100"/>
              </a:spcBef>
            </a:pPr>
            <a:r>
              <a:rPr dirty="0" sz="1200" spc="80">
                <a:solidFill>
                  <a:srgbClr val="FFFFFF"/>
                </a:solidFill>
                <a:latin typeface="Liberation Sans Narrow"/>
                <a:cs typeface="Liberation Sans Narrow"/>
              </a:rPr>
              <a:t>КЫДЫЕВ. </a:t>
            </a:r>
            <a:r>
              <a:rPr dirty="0" sz="1200" spc="85">
                <a:solidFill>
                  <a:srgbClr val="FFFFFF"/>
                </a:solidFill>
                <a:latin typeface="Liberation Sans Narrow"/>
                <a:cs typeface="Liberation Sans Narrow"/>
              </a:rPr>
              <a:t>А. </a:t>
            </a:r>
            <a:r>
              <a:rPr dirty="0" sz="1200" spc="120">
                <a:solidFill>
                  <a:srgbClr val="FFFFFF"/>
                </a:solidFill>
                <a:latin typeface="Liberation Sans Narrow"/>
                <a:cs typeface="Liberation Sans Narrow"/>
              </a:rPr>
              <a:t>М.  </a:t>
            </a:r>
            <a:r>
              <a:rPr dirty="0" sz="1200" spc="135">
                <a:solidFill>
                  <a:srgbClr val="FFFFFF"/>
                </a:solidFill>
                <a:latin typeface="Liberation Sans Narrow"/>
                <a:cs typeface="Liberation Sans Narrow"/>
              </a:rPr>
              <a:t>МАМЫЕВ </a:t>
            </a:r>
            <a:r>
              <a:rPr dirty="0" sz="1200" spc="55">
                <a:solidFill>
                  <a:srgbClr val="FFFFFF"/>
                </a:solidFill>
                <a:latin typeface="Liberation Sans Narrow"/>
                <a:cs typeface="Liberation Sans Narrow"/>
              </a:rPr>
              <a:t>Д. </a:t>
            </a:r>
            <a:r>
              <a:rPr dirty="0" sz="1200" spc="95">
                <a:solidFill>
                  <a:srgbClr val="FFFFFF"/>
                </a:solidFill>
                <a:latin typeface="Liberation Sans Narrow"/>
                <a:cs typeface="Liberation Sans Narrow"/>
              </a:rPr>
              <a:t>И.  </a:t>
            </a:r>
            <a:r>
              <a:rPr dirty="0" sz="1200" spc="145">
                <a:solidFill>
                  <a:srgbClr val="FFFFFF"/>
                </a:solidFill>
                <a:latin typeface="Liberation Sans Narrow"/>
                <a:cs typeface="Liberation Sans Narrow"/>
              </a:rPr>
              <a:t>АДМИНИСТРАЦИЯ  </a:t>
            </a:r>
            <a:r>
              <a:rPr dirty="0" sz="1200" spc="130">
                <a:solidFill>
                  <a:srgbClr val="FFFFFF"/>
                </a:solidFill>
                <a:latin typeface="Liberation Sans Narrow"/>
                <a:cs typeface="Liberation Sans Narrow"/>
              </a:rPr>
              <a:t>ОНГУДАЙСКОГО</a:t>
            </a:r>
            <a:r>
              <a:rPr dirty="0" sz="1200" spc="-45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dirty="0" sz="1200" spc="135">
                <a:solidFill>
                  <a:srgbClr val="FFFFFF"/>
                </a:solidFill>
                <a:latin typeface="Liberation Sans Narrow"/>
                <a:cs typeface="Liberation Sans Narrow"/>
              </a:rPr>
              <a:t>РАЙОНА</a:t>
            </a:r>
            <a:endParaRPr sz="120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" y="4701"/>
            <a:ext cx="15114971" cy="10679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" y="3289"/>
            <a:ext cx="15117064" cy="1068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7878" cy="10690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88" y="9630"/>
            <a:ext cx="15071469" cy="10655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0942" y="3972991"/>
            <a:ext cx="4927549" cy="3286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30942" y="992936"/>
            <a:ext cx="4927549" cy="2886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930942" y="7356075"/>
            <a:ext cx="4927549" cy="3101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2217" y="973626"/>
            <a:ext cx="9556902" cy="9487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107539" y="460641"/>
            <a:ext cx="545782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190">
                <a:solidFill>
                  <a:srgbClr val="151616"/>
                </a:solidFill>
                <a:latin typeface="Trebuchet MS"/>
                <a:cs typeface="Trebuchet MS"/>
              </a:rPr>
              <a:t>Зона</a:t>
            </a:r>
            <a:r>
              <a:rPr dirty="0" sz="2000" spc="-5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-45">
                <a:solidFill>
                  <a:srgbClr val="151616"/>
                </a:solidFill>
                <a:latin typeface="Trebuchet MS"/>
                <a:cs typeface="Trebuchet MS"/>
              </a:rPr>
              <a:t>для</a:t>
            </a:r>
            <a:r>
              <a:rPr dirty="0" sz="2000" spc="-5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40">
                <a:solidFill>
                  <a:srgbClr val="151616"/>
                </a:solidFill>
                <a:latin typeface="Trebuchet MS"/>
                <a:cs typeface="Trebuchet MS"/>
              </a:rPr>
              <a:t>игры</a:t>
            </a:r>
            <a:r>
              <a:rPr dirty="0" sz="2000" spc="-5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25">
                <a:solidFill>
                  <a:srgbClr val="151616"/>
                </a:solidFill>
                <a:latin typeface="Trebuchet MS"/>
                <a:cs typeface="Trebuchet MS"/>
              </a:rPr>
              <a:t>«Кок-Бору»</a:t>
            </a:r>
            <a:r>
              <a:rPr dirty="0" sz="2000" spc="-5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85">
                <a:solidFill>
                  <a:srgbClr val="151616"/>
                </a:solidFill>
                <a:latin typeface="Trebuchet MS"/>
                <a:cs typeface="Trebuchet MS"/>
              </a:rPr>
              <a:t>и</a:t>
            </a:r>
            <a:r>
              <a:rPr dirty="0" sz="2000" spc="-5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160">
                <a:solidFill>
                  <a:srgbClr val="151616"/>
                </a:solidFill>
                <a:latin typeface="Trebuchet MS"/>
                <a:cs typeface="Trebuchet MS"/>
              </a:rPr>
              <a:t>экстрим</a:t>
            </a:r>
            <a:r>
              <a:rPr dirty="0" sz="2000" spc="-5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150">
                <a:solidFill>
                  <a:srgbClr val="151616"/>
                </a:solidFill>
                <a:latin typeface="Trebuchet MS"/>
                <a:cs typeface="Trebuchet MS"/>
              </a:rPr>
              <a:t>спуск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634" y="504356"/>
            <a:ext cx="8305800" cy="9589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420057" y="936117"/>
            <a:ext cx="2824645" cy="4179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901529" y="558939"/>
            <a:ext cx="38487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60">
                <a:solidFill>
                  <a:srgbClr val="151616"/>
                </a:solidFill>
                <a:latin typeface="Trebuchet MS"/>
                <a:cs typeface="Trebuchet MS"/>
              </a:rPr>
              <a:t>Скульптурная </a:t>
            </a:r>
            <a:r>
              <a:rPr dirty="0" sz="1600" spc="85">
                <a:solidFill>
                  <a:srgbClr val="151616"/>
                </a:solidFill>
                <a:latin typeface="Trebuchet MS"/>
                <a:cs typeface="Trebuchet MS"/>
              </a:rPr>
              <a:t>композиция </a:t>
            </a:r>
            <a:r>
              <a:rPr dirty="0" sz="1600" spc="-10">
                <a:solidFill>
                  <a:srgbClr val="151616"/>
                </a:solidFill>
                <a:latin typeface="Trebuchet MS"/>
                <a:cs typeface="Trebuchet MS"/>
              </a:rPr>
              <a:t>«Кок</a:t>
            </a:r>
            <a:r>
              <a:rPr dirty="0" sz="1600" spc="-26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600" spc="95">
                <a:solidFill>
                  <a:srgbClr val="151616"/>
                </a:solidFill>
                <a:latin typeface="Trebuchet MS"/>
                <a:cs typeface="Trebuchet MS"/>
              </a:rPr>
              <a:t>бору»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569695" y="623862"/>
            <a:ext cx="0" cy="19685"/>
          </a:xfrm>
          <a:custGeom>
            <a:avLst/>
            <a:gdLst/>
            <a:ahLst/>
            <a:cxnLst/>
            <a:rect l="l" t="t" r="r" b="b"/>
            <a:pathLst>
              <a:path w="0" h="19684">
                <a:moveTo>
                  <a:pt x="-6348" y="9766"/>
                </a:moveTo>
                <a:lnTo>
                  <a:pt x="6348" y="9766"/>
                </a:lnTo>
              </a:path>
            </a:pathLst>
          </a:custGeom>
          <a:ln w="19532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19987" y="623278"/>
            <a:ext cx="0" cy="20320"/>
          </a:xfrm>
          <a:custGeom>
            <a:avLst/>
            <a:gdLst/>
            <a:ahLst/>
            <a:cxnLst/>
            <a:rect l="l" t="t" r="r" b="b"/>
            <a:pathLst>
              <a:path w="0" h="20320">
                <a:moveTo>
                  <a:pt x="-6348" y="10058"/>
                </a:moveTo>
                <a:lnTo>
                  <a:pt x="6348" y="10058"/>
                </a:lnTo>
              </a:path>
            </a:pathLst>
          </a:custGeom>
          <a:ln w="20116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642196" y="2464054"/>
            <a:ext cx="202501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45">
                <a:solidFill>
                  <a:srgbClr val="151616"/>
                </a:solidFill>
                <a:latin typeface="Trebuchet MS"/>
                <a:cs typeface="Trebuchet MS"/>
              </a:rPr>
              <a:t>Скульптурная</a:t>
            </a:r>
            <a:r>
              <a:rPr dirty="0" sz="1200" spc="-7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200" spc="65">
                <a:solidFill>
                  <a:srgbClr val="151616"/>
                </a:solidFill>
                <a:latin typeface="Trebuchet MS"/>
                <a:cs typeface="Trebuchet MS"/>
              </a:rPr>
              <a:t>композиция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50765" y="2658948"/>
            <a:ext cx="0" cy="2334260"/>
          </a:xfrm>
          <a:custGeom>
            <a:avLst/>
            <a:gdLst/>
            <a:ahLst/>
            <a:cxnLst/>
            <a:rect l="l" t="t" r="r" b="b"/>
            <a:pathLst>
              <a:path w="0" h="2334260">
                <a:moveTo>
                  <a:pt x="0" y="233424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13059" y="4955438"/>
            <a:ext cx="75425" cy="75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4764" y="2658948"/>
            <a:ext cx="1986280" cy="0"/>
          </a:xfrm>
          <a:custGeom>
            <a:avLst/>
            <a:gdLst/>
            <a:ahLst/>
            <a:cxnLst/>
            <a:rect l="l" t="t" r="r" b="b"/>
            <a:pathLst>
              <a:path w="1986279" h="0">
                <a:moveTo>
                  <a:pt x="19860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244045" y="1797710"/>
            <a:ext cx="18967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60">
                <a:solidFill>
                  <a:srgbClr val="151616"/>
                </a:solidFill>
                <a:latin typeface="Trebuchet MS"/>
                <a:cs typeface="Trebuchet MS"/>
              </a:rPr>
              <a:t>Скальный </a:t>
            </a:r>
            <a:r>
              <a:rPr dirty="0" sz="1200" spc="95">
                <a:solidFill>
                  <a:srgbClr val="151616"/>
                </a:solidFill>
                <a:latin typeface="Trebuchet MS"/>
                <a:cs typeface="Trebuchet MS"/>
              </a:rPr>
              <a:t>экстрим</a:t>
            </a:r>
            <a:r>
              <a:rPr dirty="0" sz="1200" spc="-16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200" spc="95">
                <a:solidFill>
                  <a:srgbClr val="151616"/>
                </a:solidFill>
                <a:latin typeface="Trebuchet MS"/>
                <a:cs typeface="Trebuchet MS"/>
              </a:rPr>
              <a:t>парк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33860" y="1989467"/>
            <a:ext cx="0" cy="2334260"/>
          </a:xfrm>
          <a:custGeom>
            <a:avLst/>
            <a:gdLst/>
            <a:ahLst/>
            <a:cxnLst/>
            <a:rect l="l" t="t" r="r" b="b"/>
            <a:pathLst>
              <a:path w="0" h="2334260">
                <a:moveTo>
                  <a:pt x="0" y="233424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96154" y="4285958"/>
            <a:ext cx="75425" cy="75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233860" y="1989467"/>
            <a:ext cx="1898650" cy="0"/>
          </a:xfrm>
          <a:custGeom>
            <a:avLst/>
            <a:gdLst/>
            <a:ahLst/>
            <a:cxnLst/>
            <a:rect l="l" t="t" r="r" b="b"/>
            <a:pathLst>
              <a:path w="1898650" h="0">
                <a:moveTo>
                  <a:pt x="189814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556823" y="5718810"/>
            <a:ext cx="252031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0">
                <a:solidFill>
                  <a:srgbClr val="151616"/>
                </a:solidFill>
                <a:latin typeface="Trebuchet MS"/>
                <a:cs typeface="Trebuchet MS"/>
              </a:rPr>
              <a:t>Скальный </a:t>
            </a:r>
            <a:r>
              <a:rPr dirty="0" sz="1600" spc="130">
                <a:solidFill>
                  <a:srgbClr val="151616"/>
                </a:solidFill>
                <a:latin typeface="Trebuchet MS"/>
                <a:cs typeface="Trebuchet MS"/>
              </a:rPr>
              <a:t>экстрим</a:t>
            </a:r>
            <a:r>
              <a:rPr dirty="0" sz="1600" spc="-22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600" spc="130">
                <a:solidFill>
                  <a:srgbClr val="151616"/>
                </a:solidFill>
                <a:latin typeface="Trebuchet MS"/>
                <a:cs typeface="Trebuchet MS"/>
              </a:rPr>
              <a:t>парк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779916" y="6022713"/>
            <a:ext cx="6095999" cy="4067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311251" y="623862"/>
            <a:ext cx="0" cy="19685"/>
          </a:xfrm>
          <a:custGeom>
            <a:avLst/>
            <a:gdLst/>
            <a:ahLst/>
            <a:cxnLst/>
            <a:rect l="l" t="t" r="r" b="b"/>
            <a:pathLst>
              <a:path w="0" h="19684">
                <a:moveTo>
                  <a:pt x="-6348" y="9766"/>
                </a:moveTo>
                <a:lnTo>
                  <a:pt x="6348" y="9766"/>
                </a:lnTo>
              </a:path>
            </a:pathLst>
          </a:custGeom>
          <a:ln w="19532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361542" y="623278"/>
            <a:ext cx="0" cy="20320"/>
          </a:xfrm>
          <a:custGeom>
            <a:avLst/>
            <a:gdLst/>
            <a:ahLst/>
            <a:cxnLst/>
            <a:rect l="l" t="t" r="r" b="b"/>
            <a:pathLst>
              <a:path w="0" h="20320">
                <a:moveTo>
                  <a:pt x="-6348" y="10058"/>
                </a:moveTo>
                <a:lnTo>
                  <a:pt x="6348" y="10058"/>
                </a:lnTo>
              </a:path>
            </a:pathLst>
          </a:custGeom>
          <a:ln w="20116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885039" y="623862"/>
            <a:ext cx="0" cy="19685"/>
          </a:xfrm>
          <a:custGeom>
            <a:avLst/>
            <a:gdLst/>
            <a:ahLst/>
            <a:cxnLst/>
            <a:rect l="l" t="t" r="r" b="b"/>
            <a:pathLst>
              <a:path w="0" h="19684">
                <a:moveTo>
                  <a:pt x="-6348" y="9766"/>
                </a:moveTo>
                <a:lnTo>
                  <a:pt x="6348" y="9766"/>
                </a:lnTo>
              </a:path>
            </a:pathLst>
          </a:custGeom>
          <a:ln w="19532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935331" y="623278"/>
            <a:ext cx="0" cy="20320"/>
          </a:xfrm>
          <a:custGeom>
            <a:avLst/>
            <a:gdLst/>
            <a:ahLst/>
            <a:cxnLst/>
            <a:rect l="l" t="t" r="r" b="b"/>
            <a:pathLst>
              <a:path w="0" h="20320">
                <a:moveTo>
                  <a:pt x="-6348" y="10058"/>
                </a:moveTo>
                <a:lnTo>
                  <a:pt x="6348" y="10058"/>
                </a:lnTo>
              </a:path>
            </a:pathLst>
          </a:custGeom>
          <a:ln w="20116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2234" y="995992"/>
            <a:ext cx="9651022" cy="9490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6910" y="520941"/>
            <a:ext cx="58229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140">
                <a:solidFill>
                  <a:srgbClr val="151616"/>
                </a:solidFill>
                <a:latin typeface="Trebuchet MS"/>
                <a:cs typeface="Trebuchet MS"/>
              </a:rPr>
              <a:t>Юрточное </a:t>
            </a:r>
            <a:r>
              <a:rPr dirty="0" sz="2000" spc="125">
                <a:solidFill>
                  <a:srgbClr val="151616"/>
                </a:solidFill>
                <a:latin typeface="Trebuchet MS"/>
                <a:cs typeface="Trebuchet MS"/>
              </a:rPr>
              <a:t>поселение(экстримальный</a:t>
            </a:r>
            <a:r>
              <a:rPr dirty="0" sz="2000" spc="-23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2000" spc="10">
                <a:solidFill>
                  <a:srgbClr val="151616"/>
                </a:solidFill>
                <a:latin typeface="Trebuchet MS"/>
                <a:cs typeface="Trebuchet MS"/>
              </a:rPr>
              <a:t>отдых)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0894" y="990409"/>
            <a:ext cx="4873193" cy="9496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4795" y="0"/>
            <a:ext cx="11275187" cy="9633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60796" y="1412227"/>
            <a:ext cx="8809431" cy="8004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351051" y="1045032"/>
            <a:ext cx="2444115" cy="2565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25">
                <a:solidFill>
                  <a:srgbClr val="151616"/>
                </a:solidFill>
                <a:latin typeface="Trebuchet MS"/>
                <a:cs typeface="Trebuchet MS"/>
              </a:rPr>
              <a:t>МЕСТО</a:t>
            </a:r>
            <a:r>
              <a:rPr dirty="0" sz="1500" spc="-7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500" spc="130">
                <a:solidFill>
                  <a:srgbClr val="151616"/>
                </a:solidFill>
                <a:latin typeface="Trebuchet MS"/>
                <a:cs typeface="Trebuchet MS"/>
              </a:rPr>
              <a:t>РАСПОЛОЖЕНИЯ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9818" y="1431010"/>
            <a:ext cx="4336453" cy="4204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0615" y="5806389"/>
            <a:ext cx="4335646" cy="3638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616708" y="1079982"/>
            <a:ext cx="26790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25">
                <a:solidFill>
                  <a:srgbClr val="151616"/>
                </a:solidFill>
                <a:latin typeface="Trebuchet MS"/>
                <a:cs typeface="Trebuchet MS"/>
              </a:rPr>
              <a:t>МЕСТО</a:t>
            </a:r>
            <a:r>
              <a:rPr dirty="0" sz="1600" spc="-9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600" spc="65">
                <a:solidFill>
                  <a:srgbClr val="151616"/>
                </a:solidFill>
                <a:latin typeface="Trebuchet MS"/>
                <a:cs typeface="Trebuchet MS"/>
              </a:rPr>
              <a:t>ПРОЕКТИРОВАНИЯ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9818" y="1431010"/>
            <a:ext cx="4337050" cy="4204335"/>
          </a:xfrm>
          <a:custGeom>
            <a:avLst/>
            <a:gdLst/>
            <a:ahLst/>
            <a:cxnLst/>
            <a:rect l="l" t="t" r="r" b="b"/>
            <a:pathLst>
              <a:path w="4337050" h="4204335">
                <a:moveTo>
                  <a:pt x="0" y="0"/>
                </a:moveTo>
                <a:lnTo>
                  <a:pt x="4336442" y="0"/>
                </a:lnTo>
                <a:lnTo>
                  <a:pt x="4336442" y="4204182"/>
                </a:lnTo>
                <a:lnTo>
                  <a:pt x="0" y="4204182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0611" y="5806389"/>
            <a:ext cx="4335780" cy="3639185"/>
          </a:xfrm>
          <a:custGeom>
            <a:avLst/>
            <a:gdLst/>
            <a:ahLst/>
            <a:cxnLst/>
            <a:rect l="l" t="t" r="r" b="b"/>
            <a:pathLst>
              <a:path w="4335780" h="3639184">
                <a:moveTo>
                  <a:pt x="0" y="0"/>
                </a:moveTo>
                <a:lnTo>
                  <a:pt x="4335650" y="0"/>
                </a:lnTo>
                <a:lnTo>
                  <a:pt x="4335650" y="3638638"/>
                </a:lnTo>
                <a:lnTo>
                  <a:pt x="0" y="3638638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38425" y="3945077"/>
            <a:ext cx="248335" cy="2450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50744" y="6995465"/>
            <a:ext cx="843280" cy="830580"/>
          </a:xfrm>
          <a:custGeom>
            <a:avLst/>
            <a:gdLst/>
            <a:ahLst/>
            <a:cxnLst/>
            <a:rect l="l" t="t" r="r" b="b"/>
            <a:pathLst>
              <a:path w="843279" h="830579">
                <a:moveTo>
                  <a:pt x="421424" y="0"/>
                </a:moveTo>
                <a:lnTo>
                  <a:pt x="470569" y="2793"/>
                </a:lnTo>
                <a:lnTo>
                  <a:pt x="518050" y="10967"/>
                </a:lnTo>
                <a:lnTo>
                  <a:pt x="563550" y="24208"/>
                </a:lnTo>
                <a:lnTo>
                  <a:pt x="606753" y="42206"/>
                </a:lnTo>
                <a:lnTo>
                  <a:pt x="647341" y="64649"/>
                </a:lnTo>
                <a:lnTo>
                  <a:pt x="685000" y="91226"/>
                </a:lnTo>
                <a:lnTo>
                  <a:pt x="719413" y="121624"/>
                </a:lnTo>
                <a:lnTo>
                  <a:pt x="750264" y="155533"/>
                </a:lnTo>
                <a:lnTo>
                  <a:pt x="777236" y="192640"/>
                </a:lnTo>
                <a:lnTo>
                  <a:pt x="800013" y="232634"/>
                </a:lnTo>
                <a:lnTo>
                  <a:pt x="818279" y="275204"/>
                </a:lnTo>
                <a:lnTo>
                  <a:pt x="831717" y="320038"/>
                </a:lnTo>
                <a:lnTo>
                  <a:pt x="840012" y="366824"/>
                </a:lnTo>
                <a:lnTo>
                  <a:pt x="842848" y="415251"/>
                </a:lnTo>
                <a:lnTo>
                  <a:pt x="840012" y="463676"/>
                </a:lnTo>
                <a:lnTo>
                  <a:pt x="831717" y="510460"/>
                </a:lnTo>
                <a:lnTo>
                  <a:pt x="818279" y="555292"/>
                </a:lnTo>
                <a:lnTo>
                  <a:pt x="800013" y="597860"/>
                </a:lnTo>
                <a:lnTo>
                  <a:pt x="777236" y="637853"/>
                </a:lnTo>
                <a:lnTo>
                  <a:pt x="750264" y="674960"/>
                </a:lnTo>
                <a:lnTo>
                  <a:pt x="719413" y="708867"/>
                </a:lnTo>
                <a:lnTo>
                  <a:pt x="685000" y="739265"/>
                </a:lnTo>
                <a:lnTo>
                  <a:pt x="647341" y="765841"/>
                </a:lnTo>
                <a:lnTo>
                  <a:pt x="606753" y="788284"/>
                </a:lnTo>
                <a:lnTo>
                  <a:pt x="563550" y="806282"/>
                </a:lnTo>
                <a:lnTo>
                  <a:pt x="518050" y="819524"/>
                </a:lnTo>
                <a:lnTo>
                  <a:pt x="470569" y="827697"/>
                </a:lnTo>
                <a:lnTo>
                  <a:pt x="421424" y="830491"/>
                </a:lnTo>
                <a:lnTo>
                  <a:pt x="372278" y="827697"/>
                </a:lnTo>
                <a:lnTo>
                  <a:pt x="324797" y="819524"/>
                </a:lnTo>
                <a:lnTo>
                  <a:pt x="279297" y="806282"/>
                </a:lnTo>
                <a:lnTo>
                  <a:pt x="236095" y="788284"/>
                </a:lnTo>
                <a:lnTo>
                  <a:pt x="195506" y="765841"/>
                </a:lnTo>
                <a:lnTo>
                  <a:pt x="157847" y="739265"/>
                </a:lnTo>
                <a:lnTo>
                  <a:pt x="123434" y="708867"/>
                </a:lnTo>
                <a:lnTo>
                  <a:pt x="92583" y="674960"/>
                </a:lnTo>
                <a:lnTo>
                  <a:pt x="65612" y="637853"/>
                </a:lnTo>
                <a:lnTo>
                  <a:pt x="42835" y="597860"/>
                </a:lnTo>
                <a:lnTo>
                  <a:pt x="24569" y="555292"/>
                </a:lnTo>
                <a:lnTo>
                  <a:pt x="11130" y="510460"/>
                </a:lnTo>
                <a:lnTo>
                  <a:pt x="2835" y="463676"/>
                </a:lnTo>
                <a:lnTo>
                  <a:pt x="0" y="415251"/>
                </a:lnTo>
                <a:lnTo>
                  <a:pt x="2835" y="366824"/>
                </a:lnTo>
                <a:lnTo>
                  <a:pt x="11130" y="320038"/>
                </a:lnTo>
                <a:lnTo>
                  <a:pt x="24569" y="275204"/>
                </a:lnTo>
                <a:lnTo>
                  <a:pt x="42835" y="232634"/>
                </a:lnTo>
                <a:lnTo>
                  <a:pt x="65612" y="192640"/>
                </a:lnTo>
                <a:lnTo>
                  <a:pt x="92583" y="155533"/>
                </a:lnTo>
                <a:lnTo>
                  <a:pt x="123434" y="121624"/>
                </a:lnTo>
                <a:lnTo>
                  <a:pt x="157847" y="91226"/>
                </a:lnTo>
                <a:lnTo>
                  <a:pt x="195506" y="64649"/>
                </a:lnTo>
                <a:lnTo>
                  <a:pt x="236095" y="42206"/>
                </a:lnTo>
                <a:lnTo>
                  <a:pt x="279297" y="24208"/>
                </a:lnTo>
                <a:lnTo>
                  <a:pt x="324797" y="10967"/>
                </a:lnTo>
                <a:lnTo>
                  <a:pt x="372278" y="2793"/>
                </a:lnTo>
                <a:lnTo>
                  <a:pt x="421424" y="0"/>
                </a:lnTo>
                <a:close/>
              </a:path>
            </a:pathLst>
          </a:custGeom>
          <a:ln w="27000">
            <a:solidFill>
              <a:srgbClr val="DD2B1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36913" y="2261674"/>
            <a:ext cx="8297545" cy="6301740"/>
          </a:xfrm>
          <a:custGeom>
            <a:avLst/>
            <a:gdLst/>
            <a:ahLst/>
            <a:cxnLst/>
            <a:rect l="l" t="t" r="r" b="b"/>
            <a:pathLst>
              <a:path w="8297544" h="6301740">
                <a:moveTo>
                  <a:pt x="149356" y="160253"/>
                </a:moveTo>
                <a:lnTo>
                  <a:pt x="185516" y="115049"/>
                </a:lnTo>
                <a:lnTo>
                  <a:pt x="234990" y="77101"/>
                </a:lnTo>
                <a:lnTo>
                  <a:pt x="296204" y="46552"/>
                </a:lnTo>
                <a:lnTo>
                  <a:pt x="367585" y="23548"/>
                </a:lnTo>
                <a:lnTo>
                  <a:pt x="406598" y="14920"/>
                </a:lnTo>
                <a:lnTo>
                  <a:pt x="447562" y="8234"/>
                </a:lnTo>
                <a:lnTo>
                  <a:pt x="490282" y="3506"/>
                </a:lnTo>
                <a:lnTo>
                  <a:pt x="534561" y="755"/>
                </a:lnTo>
                <a:lnTo>
                  <a:pt x="580202" y="0"/>
                </a:lnTo>
                <a:lnTo>
                  <a:pt x="627009" y="1257"/>
                </a:lnTo>
                <a:lnTo>
                  <a:pt x="674785" y="4546"/>
                </a:lnTo>
                <a:lnTo>
                  <a:pt x="723333" y="9884"/>
                </a:lnTo>
                <a:lnTo>
                  <a:pt x="772458" y="17291"/>
                </a:lnTo>
                <a:lnTo>
                  <a:pt x="821962" y="26782"/>
                </a:lnTo>
                <a:lnTo>
                  <a:pt x="871648" y="38378"/>
                </a:lnTo>
                <a:lnTo>
                  <a:pt x="921321" y="52096"/>
                </a:lnTo>
                <a:lnTo>
                  <a:pt x="970784" y="67954"/>
                </a:lnTo>
                <a:lnTo>
                  <a:pt x="1019839" y="85971"/>
                </a:lnTo>
                <a:lnTo>
                  <a:pt x="1068291" y="106164"/>
                </a:lnTo>
                <a:lnTo>
                  <a:pt x="1115942" y="128551"/>
                </a:lnTo>
                <a:lnTo>
                  <a:pt x="1162597" y="153152"/>
                </a:lnTo>
                <a:lnTo>
                  <a:pt x="1208059" y="179983"/>
                </a:lnTo>
                <a:lnTo>
                  <a:pt x="1252130" y="209064"/>
                </a:lnTo>
                <a:lnTo>
                  <a:pt x="1294615" y="240411"/>
                </a:lnTo>
                <a:lnTo>
                  <a:pt x="1335316" y="274044"/>
                </a:lnTo>
                <a:lnTo>
                  <a:pt x="1374038" y="309981"/>
                </a:lnTo>
                <a:lnTo>
                  <a:pt x="1410583" y="348239"/>
                </a:lnTo>
                <a:lnTo>
                  <a:pt x="1419184" y="352794"/>
                </a:lnTo>
                <a:lnTo>
                  <a:pt x="1475095" y="378525"/>
                </a:lnTo>
                <a:lnTo>
                  <a:pt x="1518863" y="398202"/>
                </a:lnTo>
                <a:lnTo>
                  <a:pt x="1570811" y="421420"/>
                </a:lnTo>
                <a:lnTo>
                  <a:pt x="1629168" y="447428"/>
                </a:lnTo>
                <a:lnTo>
                  <a:pt x="1692163" y="475478"/>
                </a:lnTo>
                <a:lnTo>
                  <a:pt x="1758024" y="504818"/>
                </a:lnTo>
                <a:lnTo>
                  <a:pt x="1824981" y="534699"/>
                </a:lnTo>
                <a:lnTo>
                  <a:pt x="1891263" y="564371"/>
                </a:lnTo>
                <a:lnTo>
                  <a:pt x="1955098" y="593085"/>
                </a:lnTo>
                <a:lnTo>
                  <a:pt x="2014715" y="620089"/>
                </a:lnTo>
                <a:lnTo>
                  <a:pt x="2068343" y="644634"/>
                </a:lnTo>
                <a:lnTo>
                  <a:pt x="2114211" y="665971"/>
                </a:lnTo>
                <a:lnTo>
                  <a:pt x="2150548" y="683349"/>
                </a:lnTo>
                <a:lnTo>
                  <a:pt x="2187544" y="703229"/>
                </a:lnTo>
                <a:lnTo>
                  <a:pt x="2193055" y="705990"/>
                </a:lnTo>
                <a:lnTo>
                  <a:pt x="2244225" y="721774"/>
                </a:lnTo>
                <a:lnTo>
                  <a:pt x="2303944" y="738109"/>
                </a:lnTo>
                <a:lnTo>
                  <a:pt x="2381109" y="758685"/>
                </a:lnTo>
                <a:lnTo>
                  <a:pt x="2425419" y="770455"/>
                </a:lnTo>
                <a:lnTo>
                  <a:pt x="2473113" y="783153"/>
                </a:lnTo>
                <a:lnTo>
                  <a:pt x="2523866" y="796736"/>
                </a:lnTo>
                <a:lnTo>
                  <a:pt x="2577352" y="811161"/>
                </a:lnTo>
                <a:lnTo>
                  <a:pt x="2633245" y="826384"/>
                </a:lnTo>
                <a:lnTo>
                  <a:pt x="2691221" y="842361"/>
                </a:lnTo>
                <a:lnTo>
                  <a:pt x="2750952" y="859048"/>
                </a:lnTo>
                <a:lnTo>
                  <a:pt x="2812113" y="876401"/>
                </a:lnTo>
                <a:lnTo>
                  <a:pt x="2874380" y="894377"/>
                </a:lnTo>
                <a:lnTo>
                  <a:pt x="2937425" y="912931"/>
                </a:lnTo>
                <a:lnTo>
                  <a:pt x="3000924" y="932021"/>
                </a:lnTo>
                <a:lnTo>
                  <a:pt x="3064551" y="951602"/>
                </a:lnTo>
                <a:lnTo>
                  <a:pt x="3127980" y="971631"/>
                </a:lnTo>
                <a:lnTo>
                  <a:pt x="3190885" y="992064"/>
                </a:lnTo>
                <a:lnTo>
                  <a:pt x="3252941" y="1012856"/>
                </a:lnTo>
                <a:lnTo>
                  <a:pt x="3313823" y="1033965"/>
                </a:lnTo>
                <a:lnTo>
                  <a:pt x="3373204" y="1055346"/>
                </a:lnTo>
                <a:lnTo>
                  <a:pt x="3430758" y="1076956"/>
                </a:lnTo>
                <a:lnTo>
                  <a:pt x="3486161" y="1098751"/>
                </a:lnTo>
                <a:lnTo>
                  <a:pt x="3539087" y="1120687"/>
                </a:lnTo>
                <a:lnTo>
                  <a:pt x="3589209" y="1142720"/>
                </a:lnTo>
                <a:lnTo>
                  <a:pt x="3636203" y="1164807"/>
                </a:lnTo>
                <a:lnTo>
                  <a:pt x="3679743" y="1186904"/>
                </a:lnTo>
                <a:lnTo>
                  <a:pt x="3719502" y="1208967"/>
                </a:lnTo>
                <a:lnTo>
                  <a:pt x="3755155" y="1230952"/>
                </a:lnTo>
                <a:lnTo>
                  <a:pt x="3778223" y="1274923"/>
                </a:lnTo>
                <a:lnTo>
                  <a:pt x="3780855" y="1310073"/>
                </a:lnTo>
                <a:lnTo>
                  <a:pt x="3778408" y="1352196"/>
                </a:lnTo>
                <a:lnTo>
                  <a:pt x="3771523" y="1399938"/>
                </a:lnTo>
                <a:lnTo>
                  <a:pt x="3760840" y="1451948"/>
                </a:lnTo>
                <a:lnTo>
                  <a:pt x="3747002" y="1506872"/>
                </a:lnTo>
                <a:lnTo>
                  <a:pt x="3730649" y="1563358"/>
                </a:lnTo>
                <a:lnTo>
                  <a:pt x="3712423" y="1620053"/>
                </a:lnTo>
                <a:lnTo>
                  <a:pt x="3692964" y="1675605"/>
                </a:lnTo>
                <a:lnTo>
                  <a:pt x="3680099" y="1717459"/>
                </a:lnTo>
                <a:lnTo>
                  <a:pt x="3673214" y="1755355"/>
                </a:lnTo>
                <a:lnTo>
                  <a:pt x="3671930" y="1789404"/>
                </a:lnTo>
                <a:lnTo>
                  <a:pt x="3675867" y="1819716"/>
                </a:lnTo>
                <a:lnTo>
                  <a:pt x="3697888" y="1869580"/>
                </a:lnTo>
                <a:lnTo>
                  <a:pt x="3736241" y="1905837"/>
                </a:lnTo>
                <a:lnTo>
                  <a:pt x="3787893" y="1929381"/>
                </a:lnTo>
                <a:lnTo>
                  <a:pt x="3849808" y="1941102"/>
                </a:lnTo>
                <a:lnTo>
                  <a:pt x="3883667" y="1942809"/>
                </a:lnTo>
                <a:lnTo>
                  <a:pt x="3918953" y="1941894"/>
                </a:lnTo>
                <a:lnTo>
                  <a:pt x="3992292" y="1932647"/>
                </a:lnTo>
                <a:lnTo>
                  <a:pt x="4029586" y="1924538"/>
                </a:lnTo>
                <a:lnTo>
                  <a:pt x="4066791" y="1914254"/>
                </a:lnTo>
                <a:lnTo>
                  <a:pt x="4103527" y="1901906"/>
                </a:lnTo>
                <a:lnTo>
                  <a:pt x="4139415" y="1887607"/>
                </a:lnTo>
                <a:lnTo>
                  <a:pt x="4174076" y="1871466"/>
                </a:lnTo>
                <a:lnTo>
                  <a:pt x="4238198" y="1834110"/>
                </a:lnTo>
                <a:lnTo>
                  <a:pt x="4292858" y="1790729"/>
                </a:lnTo>
                <a:lnTo>
                  <a:pt x="4335023" y="1742215"/>
                </a:lnTo>
                <a:lnTo>
                  <a:pt x="4361657" y="1689460"/>
                </a:lnTo>
                <a:lnTo>
                  <a:pt x="4376785" y="1642013"/>
                </a:lnTo>
                <a:lnTo>
                  <a:pt x="4391213" y="1594481"/>
                </a:lnTo>
                <a:lnTo>
                  <a:pt x="4405011" y="1546923"/>
                </a:lnTo>
                <a:lnTo>
                  <a:pt x="4418249" y="1499396"/>
                </a:lnTo>
                <a:lnTo>
                  <a:pt x="4430999" y="1451958"/>
                </a:lnTo>
                <a:lnTo>
                  <a:pt x="4443331" y="1404667"/>
                </a:lnTo>
                <a:lnTo>
                  <a:pt x="4455315" y="1357580"/>
                </a:lnTo>
                <a:lnTo>
                  <a:pt x="4467023" y="1310756"/>
                </a:lnTo>
                <a:lnTo>
                  <a:pt x="4478525" y="1264251"/>
                </a:lnTo>
                <a:lnTo>
                  <a:pt x="4489892" y="1218124"/>
                </a:lnTo>
                <a:lnTo>
                  <a:pt x="4501194" y="1172432"/>
                </a:lnTo>
                <a:lnTo>
                  <a:pt x="4512503" y="1127233"/>
                </a:lnTo>
                <a:lnTo>
                  <a:pt x="4523888" y="1082584"/>
                </a:lnTo>
                <a:lnTo>
                  <a:pt x="4535421" y="1038545"/>
                </a:lnTo>
                <a:lnTo>
                  <a:pt x="4547172" y="995171"/>
                </a:lnTo>
                <a:lnTo>
                  <a:pt x="4559212" y="952521"/>
                </a:lnTo>
                <a:lnTo>
                  <a:pt x="4571611" y="910653"/>
                </a:lnTo>
                <a:lnTo>
                  <a:pt x="4584441" y="869624"/>
                </a:lnTo>
                <a:lnTo>
                  <a:pt x="4597771" y="829492"/>
                </a:lnTo>
                <a:lnTo>
                  <a:pt x="4611674" y="790314"/>
                </a:lnTo>
                <a:lnTo>
                  <a:pt x="4626218" y="752150"/>
                </a:lnTo>
                <a:lnTo>
                  <a:pt x="4641476" y="715055"/>
                </a:lnTo>
                <a:lnTo>
                  <a:pt x="4657517" y="679088"/>
                </a:lnTo>
                <a:lnTo>
                  <a:pt x="4674413" y="644306"/>
                </a:lnTo>
                <a:lnTo>
                  <a:pt x="4711050" y="578531"/>
                </a:lnTo>
                <a:lnTo>
                  <a:pt x="4751954" y="518191"/>
                </a:lnTo>
                <a:lnTo>
                  <a:pt x="4797688" y="463747"/>
                </a:lnTo>
                <a:lnTo>
                  <a:pt x="4848819" y="415661"/>
                </a:lnTo>
                <a:lnTo>
                  <a:pt x="4905913" y="374395"/>
                </a:lnTo>
                <a:lnTo>
                  <a:pt x="4969534" y="340411"/>
                </a:lnTo>
                <a:lnTo>
                  <a:pt x="5040249" y="314170"/>
                </a:lnTo>
                <a:lnTo>
                  <a:pt x="5078443" y="304097"/>
                </a:lnTo>
                <a:lnTo>
                  <a:pt x="5118622" y="296134"/>
                </a:lnTo>
                <a:lnTo>
                  <a:pt x="5160858" y="290337"/>
                </a:lnTo>
                <a:lnTo>
                  <a:pt x="5205220" y="286765"/>
                </a:lnTo>
                <a:lnTo>
                  <a:pt x="5251780" y="285474"/>
                </a:lnTo>
                <a:lnTo>
                  <a:pt x="5300607" y="286524"/>
                </a:lnTo>
                <a:lnTo>
                  <a:pt x="5351774" y="289971"/>
                </a:lnTo>
                <a:lnTo>
                  <a:pt x="5393812" y="296030"/>
                </a:lnTo>
                <a:lnTo>
                  <a:pt x="5437996" y="306842"/>
                </a:lnTo>
                <a:lnTo>
                  <a:pt x="5483196" y="322195"/>
                </a:lnTo>
                <a:lnTo>
                  <a:pt x="5528284" y="341880"/>
                </a:lnTo>
                <a:lnTo>
                  <a:pt x="5572132" y="365685"/>
                </a:lnTo>
                <a:lnTo>
                  <a:pt x="5613612" y="393401"/>
                </a:lnTo>
                <a:lnTo>
                  <a:pt x="5651593" y="424818"/>
                </a:lnTo>
                <a:lnTo>
                  <a:pt x="5684949" y="459724"/>
                </a:lnTo>
                <a:lnTo>
                  <a:pt x="5712549" y="497910"/>
                </a:lnTo>
                <a:lnTo>
                  <a:pt x="5733267" y="539164"/>
                </a:lnTo>
                <a:lnTo>
                  <a:pt x="5745973" y="583277"/>
                </a:lnTo>
                <a:lnTo>
                  <a:pt x="5749538" y="630039"/>
                </a:lnTo>
                <a:lnTo>
                  <a:pt x="5747914" y="650678"/>
                </a:lnTo>
                <a:lnTo>
                  <a:pt x="5738509" y="721467"/>
                </a:lnTo>
                <a:lnTo>
                  <a:pt x="5731399" y="768960"/>
                </a:lnTo>
                <a:lnTo>
                  <a:pt x="5723130" y="822746"/>
                </a:lnTo>
                <a:lnTo>
                  <a:pt x="5714037" y="881497"/>
                </a:lnTo>
                <a:lnTo>
                  <a:pt x="5704455" y="943884"/>
                </a:lnTo>
                <a:lnTo>
                  <a:pt x="5694720" y="1008580"/>
                </a:lnTo>
                <a:lnTo>
                  <a:pt x="5685166" y="1074254"/>
                </a:lnTo>
                <a:lnTo>
                  <a:pt x="5676128" y="1139579"/>
                </a:lnTo>
                <a:lnTo>
                  <a:pt x="5667941" y="1203226"/>
                </a:lnTo>
                <a:lnTo>
                  <a:pt x="5660939" y="1263866"/>
                </a:lnTo>
                <a:lnTo>
                  <a:pt x="5655459" y="1320171"/>
                </a:lnTo>
                <a:lnTo>
                  <a:pt x="5651835" y="1370812"/>
                </a:lnTo>
                <a:lnTo>
                  <a:pt x="5650402" y="1414459"/>
                </a:lnTo>
                <a:lnTo>
                  <a:pt x="5651494" y="1449786"/>
                </a:lnTo>
                <a:lnTo>
                  <a:pt x="5654994" y="1502171"/>
                </a:lnTo>
                <a:lnTo>
                  <a:pt x="5657145" y="1554518"/>
                </a:lnTo>
                <a:lnTo>
                  <a:pt x="5658046" y="1606774"/>
                </a:lnTo>
                <a:lnTo>
                  <a:pt x="5657796" y="1658886"/>
                </a:lnTo>
                <a:lnTo>
                  <a:pt x="5656495" y="1710802"/>
                </a:lnTo>
                <a:lnTo>
                  <a:pt x="5654241" y="1762470"/>
                </a:lnTo>
                <a:lnTo>
                  <a:pt x="5651134" y="1813837"/>
                </a:lnTo>
                <a:lnTo>
                  <a:pt x="5647272" y="1864852"/>
                </a:lnTo>
                <a:lnTo>
                  <a:pt x="5642754" y="1915461"/>
                </a:lnTo>
                <a:lnTo>
                  <a:pt x="5637680" y="1965613"/>
                </a:lnTo>
                <a:lnTo>
                  <a:pt x="5632148" y="2015255"/>
                </a:lnTo>
                <a:lnTo>
                  <a:pt x="5626257" y="2064334"/>
                </a:lnTo>
                <a:lnTo>
                  <a:pt x="5620108" y="2112799"/>
                </a:lnTo>
                <a:lnTo>
                  <a:pt x="5613798" y="2160597"/>
                </a:lnTo>
                <a:lnTo>
                  <a:pt x="5607426" y="2207676"/>
                </a:lnTo>
                <a:lnTo>
                  <a:pt x="5601092" y="2253983"/>
                </a:lnTo>
                <a:lnTo>
                  <a:pt x="5594895" y="2299467"/>
                </a:lnTo>
                <a:lnTo>
                  <a:pt x="5588933" y="2344074"/>
                </a:lnTo>
                <a:lnTo>
                  <a:pt x="5583306" y="2387752"/>
                </a:lnTo>
                <a:lnTo>
                  <a:pt x="5578113" y="2430449"/>
                </a:lnTo>
                <a:lnTo>
                  <a:pt x="5573452" y="2472114"/>
                </a:lnTo>
                <a:lnTo>
                  <a:pt x="5569424" y="2512692"/>
                </a:lnTo>
                <a:lnTo>
                  <a:pt x="5566126" y="2552132"/>
                </a:lnTo>
                <a:lnTo>
                  <a:pt x="5563658" y="2590382"/>
                </a:lnTo>
                <a:lnTo>
                  <a:pt x="5561607" y="2663102"/>
                </a:lnTo>
                <a:lnTo>
                  <a:pt x="5562223" y="2697467"/>
                </a:lnTo>
                <a:lnTo>
                  <a:pt x="5567231" y="2761946"/>
                </a:lnTo>
                <a:lnTo>
                  <a:pt x="5577935" y="2820407"/>
                </a:lnTo>
                <a:lnTo>
                  <a:pt x="5595128" y="2872432"/>
                </a:lnTo>
                <a:lnTo>
                  <a:pt x="5619601" y="2917602"/>
                </a:lnTo>
                <a:lnTo>
                  <a:pt x="5652146" y="2955498"/>
                </a:lnTo>
                <a:lnTo>
                  <a:pt x="5693557" y="2985701"/>
                </a:lnTo>
                <a:lnTo>
                  <a:pt x="5744625" y="3007794"/>
                </a:lnTo>
                <a:lnTo>
                  <a:pt x="5806142" y="3021356"/>
                </a:lnTo>
                <a:lnTo>
                  <a:pt x="5878900" y="3025970"/>
                </a:lnTo>
                <a:lnTo>
                  <a:pt x="5926330" y="3033806"/>
                </a:lnTo>
                <a:lnTo>
                  <a:pt x="5978571" y="3043311"/>
                </a:lnTo>
                <a:lnTo>
                  <a:pt x="6034393" y="3054018"/>
                </a:lnTo>
                <a:lnTo>
                  <a:pt x="6092569" y="3065461"/>
                </a:lnTo>
                <a:lnTo>
                  <a:pt x="6151870" y="3077173"/>
                </a:lnTo>
                <a:lnTo>
                  <a:pt x="6211067" y="3088686"/>
                </a:lnTo>
                <a:lnTo>
                  <a:pt x="6268931" y="3099536"/>
                </a:lnTo>
                <a:lnTo>
                  <a:pt x="6324235" y="3109254"/>
                </a:lnTo>
                <a:lnTo>
                  <a:pt x="6375748" y="3117374"/>
                </a:lnTo>
                <a:lnTo>
                  <a:pt x="6422244" y="3123431"/>
                </a:lnTo>
                <a:lnTo>
                  <a:pt x="6462493" y="3126956"/>
                </a:lnTo>
                <a:lnTo>
                  <a:pt x="6495266" y="3127484"/>
                </a:lnTo>
                <a:lnTo>
                  <a:pt x="6519336" y="3124548"/>
                </a:lnTo>
                <a:lnTo>
                  <a:pt x="6530725" y="3123013"/>
                </a:lnTo>
                <a:lnTo>
                  <a:pt x="6548194" y="3122501"/>
                </a:lnTo>
                <a:lnTo>
                  <a:pt x="6599963" y="3124415"/>
                </a:lnTo>
                <a:lnTo>
                  <a:pt x="6671818" y="3130021"/>
                </a:lnTo>
                <a:lnTo>
                  <a:pt x="6714395" y="3134125"/>
                </a:lnTo>
                <a:lnTo>
                  <a:pt x="6760935" y="3139053"/>
                </a:lnTo>
                <a:lnTo>
                  <a:pt x="6811084" y="3144771"/>
                </a:lnTo>
                <a:lnTo>
                  <a:pt x="6864490" y="3151245"/>
                </a:lnTo>
                <a:lnTo>
                  <a:pt x="6920799" y="3158443"/>
                </a:lnTo>
                <a:lnTo>
                  <a:pt x="6979658" y="3166330"/>
                </a:lnTo>
                <a:lnTo>
                  <a:pt x="7040715" y="3174874"/>
                </a:lnTo>
                <a:lnTo>
                  <a:pt x="7103616" y="3184042"/>
                </a:lnTo>
                <a:lnTo>
                  <a:pt x="7168008" y="3193799"/>
                </a:lnTo>
                <a:lnTo>
                  <a:pt x="7233539" y="3204113"/>
                </a:lnTo>
                <a:lnTo>
                  <a:pt x="7299854" y="3214950"/>
                </a:lnTo>
                <a:lnTo>
                  <a:pt x="7366602" y="3226278"/>
                </a:lnTo>
                <a:lnTo>
                  <a:pt x="7433429" y="3238062"/>
                </a:lnTo>
                <a:lnTo>
                  <a:pt x="7499982" y="3250269"/>
                </a:lnTo>
                <a:lnTo>
                  <a:pt x="7565908" y="3262866"/>
                </a:lnTo>
                <a:lnTo>
                  <a:pt x="7630854" y="3275821"/>
                </a:lnTo>
                <a:lnTo>
                  <a:pt x="7694467" y="3289098"/>
                </a:lnTo>
                <a:lnTo>
                  <a:pt x="7756394" y="3302665"/>
                </a:lnTo>
                <a:lnTo>
                  <a:pt x="7816282" y="3316490"/>
                </a:lnTo>
                <a:lnTo>
                  <a:pt x="7873777" y="3330537"/>
                </a:lnTo>
                <a:lnTo>
                  <a:pt x="7928528" y="3344775"/>
                </a:lnTo>
                <a:lnTo>
                  <a:pt x="7980180" y="3359169"/>
                </a:lnTo>
                <a:lnTo>
                  <a:pt x="8028382" y="3373687"/>
                </a:lnTo>
                <a:lnTo>
                  <a:pt x="8072778" y="3388295"/>
                </a:lnTo>
                <a:lnTo>
                  <a:pt x="8113018" y="3402960"/>
                </a:lnTo>
                <a:lnTo>
                  <a:pt x="8148747" y="3417648"/>
                </a:lnTo>
                <a:lnTo>
                  <a:pt x="8205262" y="3446962"/>
                </a:lnTo>
                <a:lnTo>
                  <a:pt x="8239500" y="3475969"/>
                </a:lnTo>
                <a:lnTo>
                  <a:pt x="8244391" y="3520954"/>
                </a:lnTo>
                <a:lnTo>
                  <a:pt x="8250746" y="3592441"/>
                </a:lnTo>
                <a:lnTo>
                  <a:pt x="8254568" y="3638303"/>
                </a:lnTo>
                <a:lnTo>
                  <a:pt x="8258693" y="3689876"/>
                </a:lnTo>
                <a:lnTo>
                  <a:pt x="8263026" y="3746382"/>
                </a:lnTo>
                <a:lnTo>
                  <a:pt x="8267472" y="3807044"/>
                </a:lnTo>
                <a:lnTo>
                  <a:pt x="8271937" y="3871087"/>
                </a:lnTo>
                <a:lnTo>
                  <a:pt x="8276326" y="3937732"/>
                </a:lnTo>
                <a:lnTo>
                  <a:pt x="8280544" y="4006203"/>
                </a:lnTo>
                <a:lnTo>
                  <a:pt x="8284496" y="4075724"/>
                </a:lnTo>
                <a:lnTo>
                  <a:pt x="8288088" y="4145517"/>
                </a:lnTo>
                <a:lnTo>
                  <a:pt x="8291225" y="4214806"/>
                </a:lnTo>
                <a:lnTo>
                  <a:pt x="8293811" y="4282814"/>
                </a:lnTo>
                <a:lnTo>
                  <a:pt x="8295753" y="4348764"/>
                </a:lnTo>
                <a:lnTo>
                  <a:pt x="8296955" y="4411879"/>
                </a:lnTo>
                <a:lnTo>
                  <a:pt x="8297323" y="4471383"/>
                </a:lnTo>
                <a:lnTo>
                  <a:pt x="8296761" y="4526499"/>
                </a:lnTo>
                <a:lnTo>
                  <a:pt x="8295176" y="4576449"/>
                </a:lnTo>
                <a:lnTo>
                  <a:pt x="8292472" y="4620457"/>
                </a:lnTo>
                <a:lnTo>
                  <a:pt x="8283328" y="4687541"/>
                </a:lnTo>
                <a:lnTo>
                  <a:pt x="8268321" y="4724370"/>
                </a:lnTo>
                <a:lnTo>
                  <a:pt x="8239769" y="4758359"/>
                </a:lnTo>
                <a:lnTo>
                  <a:pt x="8196653" y="4796394"/>
                </a:lnTo>
                <a:lnTo>
                  <a:pt x="8140366" y="4837933"/>
                </a:lnTo>
                <a:lnTo>
                  <a:pt x="8107720" y="4859847"/>
                </a:lnTo>
                <a:lnTo>
                  <a:pt x="8072305" y="4882432"/>
                </a:lnTo>
                <a:lnTo>
                  <a:pt x="8034295" y="4905622"/>
                </a:lnTo>
                <a:lnTo>
                  <a:pt x="7993865" y="4929349"/>
                </a:lnTo>
                <a:lnTo>
                  <a:pt x="7951188" y="4953543"/>
                </a:lnTo>
                <a:lnTo>
                  <a:pt x="7906440" y="4978139"/>
                </a:lnTo>
                <a:lnTo>
                  <a:pt x="7859795" y="5003067"/>
                </a:lnTo>
                <a:lnTo>
                  <a:pt x="7811427" y="5028260"/>
                </a:lnTo>
                <a:lnTo>
                  <a:pt x="7761510" y="5053650"/>
                </a:lnTo>
                <a:lnTo>
                  <a:pt x="7710219" y="5079169"/>
                </a:lnTo>
                <a:lnTo>
                  <a:pt x="7657729" y="5104750"/>
                </a:lnTo>
                <a:lnTo>
                  <a:pt x="7604213" y="5130323"/>
                </a:lnTo>
                <a:lnTo>
                  <a:pt x="7549847" y="5155822"/>
                </a:lnTo>
                <a:lnTo>
                  <a:pt x="7494804" y="5181179"/>
                </a:lnTo>
                <a:lnTo>
                  <a:pt x="7439259" y="5206325"/>
                </a:lnTo>
                <a:lnTo>
                  <a:pt x="7383387" y="5231193"/>
                </a:lnTo>
                <a:lnTo>
                  <a:pt x="7327361" y="5255714"/>
                </a:lnTo>
                <a:lnTo>
                  <a:pt x="7271357" y="5279822"/>
                </a:lnTo>
                <a:lnTo>
                  <a:pt x="7215548" y="5303447"/>
                </a:lnTo>
                <a:lnTo>
                  <a:pt x="7160109" y="5326523"/>
                </a:lnTo>
                <a:lnTo>
                  <a:pt x="7105214" y="5348981"/>
                </a:lnTo>
                <a:lnTo>
                  <a:pt x="7051039" y="5370754"/>
                </a:lnTo>
                <a:lnTo>
                  <a:pt x="6997756" y="5391773"/>
                </a:lnTo>
                <a:lnTo>
                  <a:pt x="6945541" y="5411970"/>
                </a:lnTo>
                <a:lnTo>
                  <a:pt x="6894568" y="5431278"/>
                </a:lnTo>
                <a:lnTo>
                  <a:pt x="6845012" y="5449629"/>
                </a:lnTo>
                <a:lnTo>
                  <a:pt x="6797046" y="5466955"/>
                </a:lnTo>
                <a:lnTo>
                  <a:pt x="6750846" y="5483188"/>
                </a:lnTo>
                <a:lnTo>
                  <a:pt x="6706585" y="5498260"/>
                </a:lnTo>
                <a:lnTo>
                  <a:pt x="6687488" y="5505862"/>
                </a:lnTo>
                <a:lnTo>
                  <a:pt x="6628156" y="5534519"/>
                </a:lnTo>
                <a:lnTo>
                  <a:pt x="6589442" y="5554469"/>
                </a:lnTo>
                <a:lnTo>
                  <a:pt x="6545708" y="5577432"/>
                </a:lnTo>
                <a:lnTo>
                  <a:pt x="6497716" y="5602854"/>
                </a:lnTo>
                <a:lnTo>
                  <a:pt x="6446226" y="5630185"/>
                </a:lnTo>
                <a:lnTo>
                  <a:pt x="6391997" y="5658872"/>
                </a:lnTo>
                <a:lnTo>
                  <a:pt x="6335791" y="5688362"/>
                </a:lnTo>
                <a:lnTo>
                  <a:pt x="6278367" y="5718105"/>
                </a:lnTo>
                <a:lnTo>
                  <a:pt x="6220485" y="5747548"/>
                </a:lnTo>
                <a:lnTo>
                  <a:pt x="6162906" y="5776139"/>
                </a:lnTo>
                <a:lnTo>
                  <a:pt x="6106390" y="5803327"/>
                </a:lnTo>
                <a:lnTo>
                  <a:pt x="6051698" y="5828558"/>
                </a:lnTo>
                <a:lnTo>
                  <a:pt x="5999589" y="5851282"/>
                </a:lnTo>
                <a:lnTo>
                  <a:pt x="5950824" y="5870945"/>
                </a:lnTo>
                <a:lnTo>
                  <a:pt x="5906162" y="5886997"/>
                </a:lnTo>
                <a:lnTo>
                  <a:pt x="5866365" y="5898885"/>
                </a:lnTo>
                <a:lnTo>
                  <a:pt x="5849601" y="5903243"/>
                </a:lnTo>
                <a:lnTo>
                  <a:pt x="5829124" y="5908576"/>
                </a:lnTo>
                <a:lnTo>
                  <a:pt x="5777655" y="5921953"/>
                </a:lnTo>
                <a:lnTo>
                  <a:pt x="5713206" y="5938585"/>
                </a:lnTo>
                <a:lnTo>
                  <a:pt x="5637027" y="5958039"/>
                </a:lnTo>
                <a:lnTo>
                  <a:pt x="5594928" y="5968689"/>
                </a:lnTo>
                <a:lnTo>
                  <a:pt x="5550365" y="5979883"/>
                </a:lnTo>
                <a:lnTo>
                  <a:pt x="5503494" y="5991567"/>
                </a:lnTo>
                <a:lnTo>
                  <a:pt x="5454471" y="6003685"/>
                </a:lnTo>
                <a:lnTo>
                  <a:pt x="5403452" y="6016185"/>
                </a:lnTo>
                <a:lnTo>
                  <a:pt x="5350592" y="6029013"/>
                </a:lnTo>
                <a:lnTo>
                  <a:pt x="5296049" y="6042113"/>
                </a:lnTo>
                <a:lnTo>
                  <a:pt x="5239978" y="6055433"/>
                </a:lnTo>
                <a:lnTo>
                  <a:pt x="5182536" y="6068919"/>
                </a:lnTo>
                <a:lnTo>
                  <a:pt x="5123878" y="6082515"/>
                </a:lnTo>
                <a:lnTo>
                  <a:pt x="5064160" y="6096169"/>
                </a:lnTo>
                <a:lnTo>
                  <a:pt x="5003539" y="6109826"/>
                </a:lnTo>
                <a:lnTo>
                  <a:pt x="4942171" y="6123431"/>
                </a:lnTo>
                <a:lnTo>
                  <a:pt x="4880211" y="6136932"/>
                </a:lnTo>
                <a:lnTo>
                  <a:pt x="4817817" y="6150274"/>
                </a:lnTo>
                <a:lnTo>
                  <a:pt x="4755143" y="6163403"/>
                </a:lnTo>
                <a:lnTo>
                  <a:pt x="4692347" y="6176265"/>
                </a:lnTo>
                <a:lnTo>
                  <a:pt x="4629584" y="6188806"/>
                </a:lnTo>
                <a:lnTo>
                  <a:pt x="4567010" y="6200972"/>
                </a:lnTo>
                <a:lnTo>
                  <a:pt x="4504782" y="6212709"/>
                </a:lnTo>
                <a:lnTo>
                  <a:pt x="4443055" y="6223962"/>
                </a:lnTo>
                <a:lnTo>
                  <a:pt x="4381986" y="6234679"/>
                </a:lnTo>
                <a:lnTo>
                  <a:pt x="4321730" y="6244804"/>
                </a:lnTo>
                <a:lnTo>
                  <a:pt x="4262445" y="6254284"/>
                </a:lnTo>
                <a:lnTo>
                  <a:pt x="4204285" y="6263064"/>
                </a:lnTo>
                <a:lnTo>
                  <a:pt x="4147407" y="6271091"/>
                </a:lnTo>
                <a:lnTo>
                  <a:pt x="4091968" y="6278311"/>
                </a:lnTo>
                <a:lnTo>
                  <a:pt x="4038122" y="6284670"/>
                </a:lnTo>
                <a:lnTo>
                  <a:pt x="3986027" y="6290113"/>
                </a:lnTo>
                <a:lnTo>
                  <a:pt x="3935839" y="6294586"/>
                </a:lnTo>
                <a:lnTo>
                  <a:pt x="3887713" y="6298037"/>
                </a:lnTo>
                <a:lnTo>
                  <a:pt x="3841805" y="6300409"/>
                </a:lnTo>
                <a:lnTo>
                  <a:pt x="3798273" y="6301650"/>
                </a:lnTo>
                <a:lnTo>
                  <a:pt x="3757271" y="6301706"/>
                </a:lnTo>
                <a:lnTo>
                  <a:pt x="3718956" y="6300521"/>
                </a:lnTo>
                <a:lnTo>
                  <a:pt x="3651011" y="6294218"/>
                </a:lnTo>
                <a:lnTo>
                  <a:pt x="3595687" y="6282308"/>
                </a:lnTo>
                <a:lnTo>
                  <a:pt x="3554233" y="6264358"/>
                </a:lnTo>
                <a:lnTo>
                  <a:pt x="3520790" y="6225165"/>
                </a:lnTo>
                <a:lnTo>
                  <a:pt x="3508804" y="6166210"/>
                </a:lnTo>
                <a:lnTo>
                  <a:pt x="3501790" y="6107882"/>
                </a:lnTo>
                <a:lnTo>
                  <a:pt x="3495412" y="6035925"/>
                </a:lnTo>
                <a:lnTo>
                  <a:pt x="3492423" y="5995261"/>
                </a:lnTo>
                <a:lnTo>
                  <a:pt x="3489545" y="5951702"/>
                </a:lnTo>
                <a:lnTo>
                  <a:pt x="3486765" y="5905417"/>
                </a:lnTo>
                <a:lnTo>
                  <a:pt x="3484065" y="5856577"/>
                </a:lnTo>
                <a:lnTo>
                  <a:pt x="3481431" y="5805353"/>
                </a:lnTo>
                <a:lnTo>
                  <a:pt x="3478847" y="5751915"/>
                </a:lnTo>
                <a:lnTo>
                  <a:pt x="3476297" y="5696433"/>
                </a:lnTo>
                <a:lnTo>
                  <a:pt x="3473766" y="5639078"/>
                </a:lnTo>
                <a:lnTo>
                  <a:pt x="3471238" y="5580020"/>
                </a:lnTo>
                <a:lnTo>
                  <a:pt x="3468698" y="5519430"/>
                </a:lnTo>
                <a:lnTo>
                  <a:pt x="3466130" y="5457478"/>
                </a:lnTo>
                <a:lnTo>
                  <a:pt x="3463518" y="5394335"/>
                </a:lnTo>
                <a:lnTo>
                  <a:pt x="3460848" y="5330172"/>
                </a:lnTo>
                <a:lnTo>
                  <a:pt x="3458102" y="5265158"/>
                </a:lnTo>
                <a:lnTo>
                  <a:pt x="3455267" y="5199464"/>
                </a:lnTo>
                <a:lnTo>
                  <a:pt x="3452325" y="5133260"/>
                </a:lnTo>
                <a:lnTo>
                  <a:pt x="3449263" y="5066718"/>
                </a:lnTo>
                <a:lnTo>
                  <a:pt x="3446063" y="5000007"/>
                </a:lnTo>
                <a:lnTo>
                  <a:pt x="3442711" y="4933298"/>
                </a:lnTo>
                <a:lnTo>
                  <a:pt x="3439191" y="4866762"/>
                </a:lnTo>
                <a:lnTo>
                  <a:pt x="3435487" y="4800568"/>
                </a:lnTo>
                <a:lnTo>
                  <a:pt x="3431584" y="4734888"/>
                </a:lnTo>
                <a:lnTo>
                  <a:pt x="3427466" y="4669892"/>
                </a:lnTo>
                <a:lnTo>
                  <a:pt x="3423118" y="4605749"/>
                </a:lnTo>
                <a:lnTo>
                  <a:pt x="3418523" y="4542632"/>
                </a:lnTo>
                <a:lnTo>
                  <a:pt x="3413668" y="4480710"/>
                </a:lnTo>
                <a:lnTo>
                  <a:pt x="3408535" y="4420153"/>
                </a:lnTo>
                <a:lnTo>
                  <a:pt x="3403109" y="4361133"/>
                </a:lnTo>
                <a:lnTo>
                  <a:pt x="3397376" y="4303819"/>
                </a:lnTo>
                <a:lnTo>
                  <a:pt x="3391318" y="4248382"/>
                </a:lnTo>
                <a:lnTo>
                  <a:pt x="3384921" y="4194993"/>
                </a:lnTo>
                <a:lnTo>
                  <a:pt x="3378169" y="4143822"/>
                </a:lnTo>
                <a:lnTo>
                  <a:pt x="3371047" y="4095039"/>
                </a:lnTo>
                <a:lnTo>
                  <a:pt x="3363538" y="4048815"/>
                </a:lnTo>
                <a:lnTo>
                  <a:pt x="3355628" y="4005321"/>
                </a:lnTo>
                <a:lnTo>
                  <a:pt x="3347301" y="3964726"/>
                </a:lnTo>
                <a:lnTo>
                  <a:pt x="3338541" y="3927202"/>
                </a:lnTo>
                <a:lnTo>
                  <a:pt x="3319660" y="3862046"/>
                </a:lnTo>
                <a:lnTo>
                  <a:pt x="3298860" y="3811216"/>
                </a:lnTo>
                <a:lnTo>
                  <a:pt x="3276018" y="3776077"/>
                </a:lnTo>
                <a:lnTo>
                  <a:pt x="3236342" y="3745255"/>
                </a:lnTo>
                <a:lnTo>
                  <a:pt x="3175629" y="3703928"/>
                </a:lnTo>
                <a:lnTo>
                  <a:pt x="3142552" y="3682231"/>
                </a:lnTo>
                <a:lnTo>
                  <a:pt x="3107784" y="3659889"/>
                </a:lnTo>
                <a:lnTo>
                  <a:pt x="3071417" y="3636936"/>
                </a:lnTo>
                <a:lnTo>
                  <a:pt x="3033546" y="3613405"/>
                </a:lnTo>
                <a:lnTo>
                  <a:pt x="2994261" y="3589330"/>
                </a:lnTo>
                <a:lnTo>
                  <a:pt x="2953655" y="3564744"/>
                </a:lnTo>
                <a:lnTo>
                  <a:pt x="2911822" y="3539680"/>
                </a:lnTo>
                <a:lnTo>
                  <a:pt x="2868852" y="3514172"/>
                </a:lnTo>
                <a:lnTo>
                  <a:pt x="2824840" y="3488253"/>
                </a:lnTo>
                <a:lnTo>
                  <a:pt x="2779877" y="3461957"/>
                </a:lnTo>
                <a:lnTo>
                  <a:pt x="2734055" y="3435317"/>
                </a:lnTo>
                <a:lnTo>
                  <a:pt x="2687468" y="3408366"/>
                </a:lnTo>
                <a:lnTo>
                  <a:pt x="2640208" y="3381138"/>
                </a:lnTo>
                <a:lnTo>
                  <a:pt x="2592367" y="3353667"/>
                </a:lnTo>
                <a:lnTo>
                  <a:pt x="2544038" y="3325984"/>
                </a:lnTo>
                <a:lnTo>
                  <a:pt x="2495313" y="3298125"/>
                </a:lnTo>
                <a:lnTo>
                  <a:pt x="2446286" y="3270123"/>
                </a:lnTo>
                <a:lnTo>
                  <a:pt x="2397047" y="3242010"/>
                </a:lnTo>
                <a:lnTo>
                  <a:pt x="2347690" y="3213820"/>
                </a:lnTo>
                <a:lnTo>
                  <a:pt x="2298307" y="3185588"/>
                </a:lnTo>
                <a:lnTo>
                  <a:pt x="2248991" y="3157345"/>
                </a:lnTo>
                <a:lnTo>
                  <a:pt x="2199835" y="3129125"/>
                </a:lnTo>
                <a:lnTo>
                  <a:pt x="2150930" y="3100962"/>
                </a:lnTo>
                <a:lnTo>
                  <a:pt x="2102369" y="3072890"/>
                </a:lnTo>
                <a:lnTo>
                  <a:pt x="2054245" y="3044941"/>
                </a:lnTo>
                <a:lnTo>
                  <a:pt x="2006651" y="3017149"/>
                </a:lnTo>
                <a:lnTo>
                  <a:pt x="1959678" y="2989548"/>
                </a:lnTo>
                <a:lnTo>
                  <a:pt x="1913419" y="2962170"/>
                </a:lnTo>
                <a:lnTo>
                  <a:pt x="1867967" y="2935050"/>
                </a:lnTo>
                <a:lnTo>
                  <a:pt x="1823414" y="2908220"/>
                </a:lnTo>
                <a:lnTo>
                  <a:pt x="1779853" y="2881715"/>
                </a:lnTo>
                <a:lnTo>
                  <a:pt x="1737376" y="2855566"/>
                </a:lnTo>
                <a:lnTo>
                  <a:pt x="1696076" y="2829809"/>
                </a:lnTo>
                <a:lnTo>
                  <a:pt x="1656045" y="2804476"/>
                </a:lnTo>
                <a:lnTo>
                  <a:pt x="1617376" y="2779600"/>
                </a:lnTo>
                <a:lnTo>
                  <a:pt x="1580160" y="2755216"/>
                </a:lnTo>
                <a:lnTo>
                  <a:pt x="1544492" y="2731356"/>
                </a:lnTo>
                <a:lnTo>
                  <a:pt x="1492298" y="2696082"/>
                </a:lnTo>
                <a:lnTo>
                  <a:pt x="1443186" y="2662931"/>
                </a:lnTo>
                <a:lnTo>
                  <a:pt x="1397018" y="2631753"/>
                </a:lnTo>
                <a:lnTo>
                  <a:pt x="1353657" y="2602399"/>
                </a:lnTo>
                <a:lnTo>
                  <a:pt x="1312965" y="2574720"/>
                </a:lnTo>
                <a:lnTo>
                  <a:pt x="1274805" y="2548569"/>
                </a:lnTo>
                <a:lnTo>
                  <a:pt x="1239041" y="2523795"/>
                </a:lnTo>
                <a:lnTo>
                  <a:pt x="1205534" y="2500251"/>
                </a:lnTo>
                <a:lnTo>
                  <a:pt x="1174147" y="2477787"/>
                </a:lnTo>
                <a:lnTo>
                  <a:pt x="1117186" y="2435507"/>
                </a:lnTo>
                <a:lnTo>
                  <a:pt x="1067059" y="2395763"/>
                </a:lnTo>
                <a:lnTo>
                  <a:pt x="1022668" y="2357368"/>
                </a:lnTo>
                <a:lnTo>
                  <a:pt x="982915" y="2319130"/>
                </a:lnTo>
                <a:lnTo>
                  <a:pt x="946702" y="2279859"/>
                </a:lnTo>
                <a:lnTo>
                  <a:pt x="912930" y="2238366"/>
                </a:lnTo>
                <a:lnTo>
                  <a:pt x="880502" y="2193461"/>
                </a:lnTo>
                <a:lnTo>
                  <a:pt x="848318" y="2143954"/>
                </a:lnTo>
                <a:lnTo>
                  <a:pt x="815282" y="2088654"/>
                </a:lnTo>
                <a:lnTo>
                  <a:pt x="780294" y="2026373"/>
                </a:lnTo>
                <a:lnTo>
                  <a:pt x="761726" y="1992242"/>
                </a:lnTo>
                <a:lnTo>
                  <a:pt x="742257" y="1955919"/>
                </a:lnTo>
                <a:lnTo>
                  <a:pt x="721752" y="1917256"/>
                </a:lnTo>
                <a:lnTo>
                  <a:pt x="700073" y="1876103"/>
                </a:lnTo>
                <a:lnTo>
                  <a:pt x="677082" y="1832313"/>
                </a:lnTo>
                <a:lnTo>
                  <a:pt x="652642" y="1785736"/>
                </a:lnTo>
                <a:lnTo>
                  <a:pt x="626616" y="1736223"/>
                </a:lnTo>
                <a:lnTo>
                  <a:pt x="598868" y="1683627"/>
                </a:lnTo>
                <a:lnTo>
                  <a:pt x="569258" y="1627797"/>
                </a:lnTo>
                <a:lnTo>
                  <a:pt x="537651" y="1568585"/>
                </a:lnTo>
                <a:lnTo>
                  <a:pt x="503908" y="1505844"/>
                </a:lnTo>
                <a:lnTo>
                  <a:pt x="484978" y="1471995"/>
                </a:lnTo>
                <a:lnTo>
                  <a:pt x="464139" y="1436807"/>
                </a:lnTo>
                <a:lnTo>
                  <a:pt x="441629" y="1400365"/>
                </a:lnTo>
                <a:lnTo>
                  <a:pt x="417683" y="1362752"/>
                </a:lnTo>
                <a:lnTo>
                  <a:pt x="392536" y="1324054"/>
                </a:lnTo>
                <a:lnTo>
                  <a:pt x="366424" y="1284355"/>
                </a:lnTo>
                <a:lnTo>
                  <a:pt x="339583" y="1243740"/>
                </a:lnTo>
                <a:lnTo>
                  <a:pt x="312248" y="1202292"/>
                </a:lnTo>
                <a:lnTo>
                  <a:pt x="284655" y="1160097"/>
                </a:lnTo>
                <a:lnTo>
                  <a:pt x="257040" y="1117238"/>
                </a:lnTo>
                <a:lnTo>
                  <a:pt x="229637" y="1073802"/>
                </a:lnTo>
                <a:lnTo>
                  <a:pt x="202684" y="1029871"/>
                </a:lnTo>
                <a:lnTo>
                  <a:pt x="176414" y="985530"/>
                </a:lnTo>
                <a:lnTo>
                  <a:pt x="151065" y="940865"/>
                </a:lnTo>
                <a:lnTo>
                  <a:pt x="126871" y="895959"/>
                </a:lnTo>
                <a:lnTo>
                  <a:pt x="104068" y="850897"/>
                </a:lnTo>
                <a:lnTo>
                  <a:pt x="82892" y="805764"/>
                </a:lnTo>
                <a:lnTo>
                  <a:pt x="63578" y="760644"/>
                </a:lnTo>
                <a:lnTo>
                  <a:pt x="46362" y="715621"/>
                </a:lnTo>
                <a:lnTo>
                  <a:pt x="31480" y="670780"/>
                </a:lnTo>
                <a:lnTo>
                  <a:pt x="19167" y="626206"/>
                </a:lnTo>
                <a:lnTo>
                  <a:pt x="9659" y="581983"/>
                </a:lnTo>
                <a:lnTo>
                  <a:pt x="3191" y="538195"/>
                </a:lnTo>
                <a:lnTo>
                  <a:pt x="0" y="494928"/>
                </a:lnTo>
                <a:lnTo>
                  <a:pt x="319" y="452265"/>
                </a:lnTo>
                <a:lnTo>
                  <a:pt x="4387" y="410291"/>
                </a:lnTo>
                <a:lnTo>
                  <a:pt x="12437" y="369090"/>
                </a:lnTo>
                <a:lnTo>
                  <a:pt x="24705" y="328748"/>
                </a:lnTo>
                <a:lnTo>
                  <a:pt x="41428" y="289349"/>
                </a:lnTo>
                <a:lnTo>
                  <a:pt x="94386" y="225044"/>
                </a:lnTo>
                <a:lnTo>
                  <a:pt x="128355" y="186845"/>
                </a:lnTo>
                <a:lnTo>
                  <a:pt x="149356" y="16025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565622" y="1423975"/>
            <a:ext cx="8804910" cy="7992745"/>
          </a:xfrm>
          <a:prstGeom prst="rect">
            <a:avLst/>
          </a:prstGeom>
          <a:ln w="17999">
            <a:solidFill>
              <a:srgbClr val="151616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Times New Roman"/>
              <a:cs typeface="Times New Roman"/>
            </a:endParaRPr>
          </a:p>
          <a:p>
            <a:pPr algn="r" marR="11430">
              <a:lnSpc>
                <a:spcPct val="100000"/>
              </a:lnSpc>
            </a:pPr>
            <a:r>
              <a:rPr dirty="0" sz="1000" spc="40">
                <a:latin typeface="Trebuchet MS"/>
                <a:cs typeface="Trebuchet MS"/>
              </a:rPr>
              <a:t>с.</a:t>
            </a:r>
            <a:r>
              <a:rPr dirty="0" sz="1000" spc="-75">
                <a:latin typeface="Trebuchet MS"/>
                <a:cs typeface="Trebuchet MS"/>
              </a:rPr>
              <a:t> </a:t>
            </a:r>
            <a:r>
              <a:rPr dirty="0" sz="1000" spc="45">
                <a:latin typeface="Trebuchet MS"/>
                <a:cs typeface="Trebuchet MS"/>
              </a:rPr>
              <a:t>Чуй-Оозы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32234" y="2261678"/>
            <a:ext cx="8297545" cy="6301740"/>
          </a:xfrm>
          <a:custGeom>
            <a:avLst/>
            <a:gdLst/>
            <a:ahLst/>
            <a:cxnLst/>
            <a:rect l="l" t="t" r="r" b="b"/>
            <a:pathLst>
              <a:path w="8297544" h="6301740">
                <a:moveTo>
                  <a:pt x="149351" y="160249"/>
                </a:moveTo>
                <a:lnTo>
                  <a:pt x="185512" y="115046"/>
                </a:lnTo>
                <a:lnTo>
                  <a:pt x="234986" y="77097"/>
                </a:lnTo>
                <a:lnTo>
                  <a:pt x="296201" y="46549"/>
                </a:lnTo>
                <a:lnTo>
                  <a:pt x="367583" y="23546"/>
                </a:lnTo>
                <a:lnTo>
                  <a:pt x="406595" y="14919"/>
                </a:lnTo>
                <a:lnTo>
                  <a:pt x="447560" y="8233"/>
                </a:lnTo>
                <a:lnTo>
                  <a:pt x="490279" y="3505"/>
                </a:lnTo>
                <a:lnTo>
                  <a:pt x="534558" y="755"/>
                </a:lnTo>
                <a:lnTo>
                  <a:pt x="580199" y="0"/>
                </a:lnTo>
                <a:lnTo>
                  <a:pt x="627006" y="1257"/>
                </a:lnTo>
                <a:lnTo>
                  <a:pt x="674782" y="4547"/>
                </a:lnTo>
                <a:lnTo>
                  <a:pt x="723330" y="9885"/>
                </a:lnTo>
                <a:lnTo>
                  <a:pt x="772455" y="17292"/>
                </a:lnTo>
                <a:lnTo>
                  <a:pt x="821958" y="26784"/>
                </a:lnTo>
                <a:lnTo>
                  <a:pt x="871645" y="38380"/>
                </a:lnTo>
                <a:lnTo>
                  <a:pt x="921317" y="52098"/>
                </a:lnTo>
                <a:lnTo>
                  <a:pt x="970779" y="67956"/>
                </a:lnTo>
                <a:lnTo>
                  <a:pt x="1019834" y="85972"/>
                </a:lnTo>
                <a:lnTo>
                  <a:pt x="1068286" y="106165"/>
                </a:lnTo>
                <a:lnTo>
                  <a:pt x="1115937" y="128553"/>
                </a:lnTo>
                <a:lnTo>
                  <a:pt x="1162591" y="153153"/>
                </a:lnTo>
                <a:lnTo>
                  <a:pt x="1208052" y="179984"/>
                </a:lnTo>
                <a:lnTo>
                  <a:pt x="1252123" y="209063"/>
                </a:lnTo>
                <a:lnTo>
                  <a:pt x="1294608" y="240410"/>
                </a:lnTo>
                <a:lnTo>
                  <a:pt x="1335309" y="274042"/>
                </a:lnTo>
                <a:lnTo>
                  <a:pt x="1374030" y="309978"/>
                </a:lnTo>
                <a:lnTo>
                  <a:pt x="1410575" y="348235"/>
                </a:lnTo>
                <a:lnTo>
                  <a:pt x="1419178" y="352790"/>
                </a:lnTo>
                <a:lnTo>
                  <a:pt x="1475093" y="378522"/>
                </a:lnTo>
                <a:lnTo>
                  <a:pt x="1518862" y="398198"/>
                </a:lnTo>
                <a:lnTo>
                  <a:pt x="1570811" y="421416"/>
                </a:lnTo>
                <a:lnTo>
                  <a:pt x="1629169" y="447425"/>
                </a:lnTo>
                <a:lnTo>
                  <a:pt x="1692164" y="475474"/>
                </a:lnTo>
                <a:lnTo>
                  <a:pt x="1758026" y="504814"/>
                </a:lnTo>
                <a:lnTo>
                  <a:pt x="1824983" y="534695"/>
                </a:lnTo>
                <a:lnTo>
                  <a:pt x="1891264" y="564367"/>
                </a:lnTo>
                <a:lnTo>
                  <a:pt x="1955098" y="593081"/>
                </a:lnTo>
                <a:lnTo>
                  <a:pt x="2014715" y="620085"/>
                </a:lnTo>
                <a:lnTo>
                  <a:pt x="2068342" y="644631"/>
                </a:lnTo>
                <a:lnTo>
                  <a:pt x="2114208" y="665967"/>
                </a:lnTo>
                <a:lnTo>
                  <a:pt x="2150544" y="683345"/>
                </a:lnTo>
                <a:lnTo>
                  <a:pt x="2187536" y="703225"/>
                </a:lnTo>
                <a:lnTo>
                  <a:pt x="2193047" y="705986"/>
                </a:lnTo>
                <a:lnTo>
                  <a:pt x="2244218" y="721770"/>
                </a:lnTo>
                <a:lnTo>
                  <a:pt x="2303937" y="738105"/>
                </a:lnTo>
                <a:lnTo>
                  <a:pt x="2381102" y="758681"/>
                </a:lnTo>
                <a:lnTo>
                  <a:pt x="2425413" y="770451"/>
                </a:lnTo>
                <a:lnTo>
                  <a:pt x="2473107" y="783149"/>
                </a:lnTo>
                <a:lnTo>
                  <a:pt x="2523861" y="796732"/>
                </a:lnTo>
                <a:lnTo>
                  <a:pt x="2577347" y="811157"/>
                </a:lnTo>
                <a:lnTo>
                  <a:pt x="2633241" y="826380"/>
                </a:lnTo>
                <a:lnTo>
                  <a:pt x="2691216" y="842357"/>
                </a:lnTo>
                <a:lnTo>
                  <a:pt x="2750948" y="859044"/>
                </a:lnTo>
                <a:lnTo>
                  <a:pt x="2812110" y="876397"/>
                </a:lnTo>
                <a:lnTo>
                  <a:pt x="2874377" y="894373"/>
                </a:lnTo>
                <a:lnTo>
                  <a:pt x="2937422" y="912928"/>
                </a:lnTo>
                <a:lnTo>
                  <a:pt x="3000921" y="932017"/>
                </a:lnTo>
                <a:lnTo>
                  <a:pt x="3064548" y="951599"/>
                </a:lnTo>
                <a:lnTo>
                  <a:pt x="3127977" y="971627"/>
                </a:lnTo>
                <a:lnTo>
                  <a:pt x="3190883" y="992060"/>
                </a:lnTo>
                <a:lnTo>
                  <a:pt x="3252939" y="1012852"/>
                </a:lnTo>
                <a:lnTo>
                  <a:pt x="3313820" y="1033961"/>
                </a:lnTo>
                <a:lnTo>
                  <a:pt x="3373201" y="1055342"/>
                </a:lnTo>
                <a:lnTo>
                  <a:pt x="3430755" y="1076952"/>
                </a:lnTo>
                <a:lnTo>
                  <a:pt x="3486158" y="1098747"/>
                </a:lnTo>
                <a:lnTo>
                  <a:pt x="3539083" y="1120683"/>
                </a:lnTo>
                <a:lnTo>
                  <a:pt x="3589205" y="1142716"/>
                </a:lnTo>
                <a:lnTo>
                  <a:pt x="3636198" y="1164803"/>
                </a:lnTo>
                <a:lnTo>
                  <a:pt x="3679737" y="1186900"/>
                </a:lnTo>
                <a:lnTo>
                  <a:pt x="3719495" y="1208963"/>
                </a:lnTo>
                <a:lnTo>
                  <a:pt x="3755147" y="1230948"/>
                </a:lnTo>
                <a:lnTo>
                  <a:pt x="3778215" y="1274919"/>
                </a:lnTo>
                <a:lnTo>
                  <a:pt x="3780847" y="1310069"/>
                </a:lnTo>
                <a:lnTo>
                  <a:pt x="3778400" y="1352192"/>
                </a:lnTo>
                <a:lnTo>
                  <a:pt x="3771515" y="1399934"/>
                </a:lnTo>
                <a:lnTo>
                  <a:pt x="3760832" y="1451944"/>
                </a:lnTo>
                <a:lnTo>
                  <a:pt x="3746994" y="1506868"/>
                </a:lnTo>
                <a:lnTo>
                  <a:pt x="3730641" y="1563354"/>
                </a:lnTo>
                <a:lnTo>
                  <a:pt x="3712415" y="1620049"/>
                </a:lnTo>
                <a:lnTo>
                  <a:pt x="3692956" y="1675601"/>
                </a:lnTo>
                <a:lnTo>
                  <a:pt x="3680091" y="1717455"/>
                </a:lnTo>
                <a:lnTo>
                  <a:pt x="3673206" y="1755351"/>
                </a:lnTo>
                <a:lnTo>
                  <a:pt x="3671922" y="1789400"/>
                </a:lnTo>
                <a:lnTo>
                  <a:pt x="3675860" y="1819713"/>
                </a:lnTo>
                <a:lnTo>
                  <a:pt x="3697881" y="1869576"/>
                </a:lnTo>
                <a:lnTo>
                  <a:pt x="3736235" y="1905833"/>
                </a:lnTo>
                <a:lnTo>
                  <a:pt x="3787888" y="1929377"/>
                </a:lnTo>
                <a:lnTo>
                  <a:pt x="3849804" y="1941099"/>
                </a:lnTo>
                <a:lnTo>
                  <a:pt x="3883663" y="1942805"/>
                </a:lnTo>
                <a:lnTo>
                  <a:pt x="3918950" y="1941890"/>
                </a:lnTo>
                <a:lnTo>
                  <a:pt x="3992289" y="1932643"/>
                </a:lnTo>
                <a:lnTo>
                  <a:pt x="4029584" y="1924534"/>
                </a:lnTo>
                <a:lnTo>
                  <a:pt x="4066789" y="1914250"/>
                </a:lnTo>
                <a:lnTo>
                  <a:pt x="4103525" y="1901903"/>
                </a:lnTo>
                <a:lnTo>
                  <a:pt x="4139413" y="1887603"/>
                </a:lnTo>
                <a:lnTo>
                  <a:pt x="4174073" y="1871462"/>
                </a:lnTo>
                <a:lnTo>
                  <a:pt x="4238195" y="1834106"/>
                </a:lnTo>
                <a:lnTo>
                  <a:pt x="4292854" y="1790725"/>
                </a:lnTo>
                <a:lnTo>
                  <a:pt x="4335017" y="1742211"/>
                </a:lnTo>
                <a:lnTo>
                  <a:pt x="4361649" y="1689456"/>
                </a:lnTo>
                <a:lnTo>
                  <a:pt x="4376778" y="1642009"/>
                </a:lnTo>
                <a:lnTo>
                  <a:pt x="4391207" y="1594477"/>
                </a:lnTo>
                <a:lnTo>
                  <a:pt x="4405005" y="1546919"/>
                </a:lnTo>
                <a:lnTo>
                  <a:pt x="4418244" y="1499392"/>
                </a:lnTo>
                <a:lnTo>
                  <a:pt x="4430995" y="1451954"/>
                </a:lnTo>
                <a:lnTo>
                  <a:pt x="4443327" y="1404663"/>
                </a:lnTo>
                <a:lnTo>
                  <a:pt x="4455312" y="1357576"/>
                </a:lnTo>
                <a:lnTo>
                  <a:pt x="4467021" y="1310752"/>
                </a:lnTo>
                <a:lnTo>
                  <a:pt x="4478523" y="1264247"/>
                </a:lnTo>
                <a:lnTo>
                  <a:pt x="4489891" y="1218120"/>
                </a:lnTo>
                <a:lnTo>
                  <a:pt x="4501193" y="1172428"/>
                </a:lnTo>
                <a:lnTo>
                  <a:pt x="4512502" y="1127229"/>
                </a:lnTo>
                <a:lnTo>
                  <a:pt x="4523888" y="1082581"/>
                </a:lnTo>
                <a:lnTo>
                  <a:pt x="4535421" y="1038541"/>
                </a:lnTo>
                <a:lnTo>
                  <a:pt x="4547172" y="995167"/>
                </a:lnTo>
                <a:lnTo>
                  <a:pt x="4559212" y="952517"/>
                </a:lnTo>
                <a:lnTo>
                  <a:pt x="4571612" y="910649"/>
                </a:lnTo>
                <a:lnTo>
                  <a:pt x="4584442" y="869620"/>
                </a:lnTo>
                <a:lnTo>
                  <a:pt x="4597773" y="829488"/>
                </a:lnTo>
                <a:lnTo>
                  <a:pt x="4611675" y="790311"/>
                </a:lnTo>
                <a:lnTo>
                  <a:pt x="4626220" y="752146"/>
                </a:lnTo>
                <a:lnTo>
                  <a:pt x="4641477" y="715051"/>
                </a:lnTo>
                <a:lnTo>
                  <a:pt x="4657519" y="679084"/>
                </a:lnTo>
                <a:lnTo>
                  <a:pt x="4674415" y="644302"/>
                </a:lnTo>
                <a:lnTo>
                  <a:pt x="4711052" y="578527"/>
                </a:lnTo>
                <a:lnTo>
                  <a:pt x="4751955" y="518187"/>
                </a:lnTo>
                <a:lnTo>
                  <a:pt x="4797689" y="463743"/>
                </a:lnTo>
                <a:lnTo>
                  <a:pt x="4848819" y="415657"/>
                </a:lnTo>
                <a:lnTo>
                  <a:pt x="4905912" y="374391"/>
                </a:lnTo>
                <a:lnTo>
                  <a:pt x="4969532" y="340407"/>
                </a:lnTo>
                <a:lnTo>
                  <a:pt x="5040246" y="314166"/>
                </a:lnTo>
                <a:lnTo>
                  <a:pt x="5078439" y="304093"/>
                </a:lnTo>
                <a:lnTo>
                  <a:pt x="5118618" y="296130"/>
                </a:lnTo>
                <a:lnTo>
                  <a:pt x="5160853" y="290333"/>
                </a:lnTo>
                <a:lnTo>
                  <a:pt x="5205214" y="286761"/>
                </a:lnTo>
                <a:lnTo>
                  <a:pt x="5251773" y="285470"/>
                </a:lnTo>
                <a:lnTo>
                  <a:pt x="5300600" y="286520"/>
                </a:lnTo>
                <a:lnTo>
                  <a:pt x="5351766" y="289967"/>
                </a:lnTo>
                <a:lnTo>
                  <a:pt x="5393807" y="296029"/>
                </a:lnTo>
                <a:lnTo>
                  <a:pt x="5437992" y="306842"/>
                </a:lnTo>
                <a:lnTo>
                  <a:pt x="5483193" y="322197"/>
                </a:lnTo>
                <a:lnTo>
                  <a:pt x="5528282" y="341881"/>
                </a:lnTo>
                <a:lnTo>
                  <a:pt x="5572131" y="365687"/>
                </a:lnTo>
                <a:lnTo>
                  <a:pt x="5613610" y="393402"/>
                </a:lnTo>
                <a:lnTo>
                  <a:pt x="5651592" y="424818"/>
                </a:lnTo>
                <a:lnTo>
                  <a:pt x="5684947" y="459723"/>
                </a:lnTo>
                <a:lnTo>
                  <a:pt x="5712549" y="497907"/>
                </a:lnTo>
                <a:lnTo>
                  <a:pt x="5733267" y="539161"/>
                </a:lnTo>
                <a:lnTo>
                  <a:pt x="5745975" y="583274"/>
                </a:lnTo>
                <a:lnTo>
                  <a:pt x="5749543" y="630035"/>
                </a:lnTo>
                <a:lnTo>
                  <a:pt x="5747916" y="650674"/>
                </a:lnTo>
                <a:lnTo>
                  <a:pt x="5738509" y="721463"/>
                </a:lnTo>
                <a:lnTo>
                  <a:pt x="5731398" y="768956"/>
                </a:lnTo>
                <a:lnTo>
                  <a:pt x="5723129" y="822742"/>
                </a:lnTo>
                <a:lnTo>
                  <a:pt x="5714036" y="881493"/>
                </a:lnTo>
                <a:lnTo>
                  <a:pt x="5704455" y="943881"/>
                </a:lnTo>
                <a:lnTo>
                  <a:pt x="5694720" y="1008576"/>
                </a:lnTo>
                <a:lnTo>
                  <a:pt x="5685166" y="1074251"/>
                </a:lnTo>
                <a:lnTo>
                  <a:pt x="5676129" y="1139576"/>
                </a:lnTo>
                <a:lnTo>
                  <a:pt x="5667943" y="1203222"/>
                </a:lnTo>
                <a:lnTo>
                  <a:pt x="5660942" y="1263862"/>
                </a:lnTo>
                <a:lnTo>
                  <a:pt x="5655463" y="1320167"/>
                </a:lnTo>
                <a:lnTo>
                  <a:pt x="5651839" y="1370808"/>
                </a:lnTo>
                <a:lnTo>
                  <a:pt x="5650406" y="1414455"/>
                </a:lnTo>
                <a:lnTo>
                  <a:pt x="5651499" y="1449782"/>
                </a:lnTo>
                <a:lnTo>
                  <a:pt x="5654998" y="1502167"/>
                </a:lnTo>
                <a:lnTo>
                  <a:pt x="5657149" y="1554514"/>
                </a:lnTo>
                <a:lnTo>
                  <a:pt x="5658051" y="1606770"/>
                </a:lnTo>
                <a:lnTo>
                  <a:pt x="5657801" y="1658882"/>
                </a:lnTo>
                <a:lnTo>
                  <a:pt x="5656500" y="1710798"/>
                </a:lnTo>
                <a:lnTo>
                  <a:pt x="5654246" y="1762466"/>
                </a:lnTo>
                <a:lnTo>
                  <a:pt x="5651138" y="1813833"/>
                </a:lnTo>
                <a:lnTo>
                  <a:pt x="5647276" y="1864848"/>
                </a:lnTo>
                <a:lnTo>
                  <a:pt x="5642758" y="1915457"/>
                </a:lnTo>
                <a:lnTo>
                  <a:pt x="5637684" y="1965609"/>
                </a:lnTo>
                <a:lnTo>
                  <a:pt x="5632152" y="2015251"/>
                </a:lnTo>
                <a:lnTo>
                  <a:pt x="5626262" y="2064330"/>
                </a:lnTo>
                <a:lnTo>
                  <a:pt x="5620112" y="2112795"/>
                </a:lnTo>
                <a:lnTo>
                  <a:pt x="5613802" y="2160593"/>
                </a:lnTo>
                <a:lnTo>
                  <a:pt x="5607430" y="2207672"/>
                </a:lnTo>
                <a:lnTo>
                  <a:pt x="5601096" y="2253980"/>
                </a:lnTo>
                <a:lnTo>
                  <a:pt x="5594899" y="2299463"/>
                </a:lnTo>
                <a:lnTo>
                  <a:pt x="5588937" y="2344070"/>
                </a:lnTo>
                <a:lnTo>
                  <a:pt x="5583310" y="2387748"/>
                </a:lnTo>
                <a:lnTo>
                  <a:pt x="5578116" y="2430446"/>
                </a:lnTo>
                <a:lnTo>
                  <a:pt x="5573456" y="2472110"/>
                </a:lnTo>
                <a:lnTo>
                  <a:pt x="5569427" y="2512688"/>
                </a:lnTo>
                <a:lnTo>
                  <a:pt x="5566129" y="2552128"/>
                </a:lnTo>
                <a:lnTo>
                  <a:pt x="5563661" y="2590379"/>
                </a:lnTo>
                <a:lnTo>
                  <a:pt x="5561610" y="2663098"/>
                </a:lnTo>
                <a:lnTo>
                  <a:pt x="5562225" y="2697463"/>
                </a:lnTo>
                <a:lnTo>
                  <a:pt x="5567233" y="2761942"/>
                </a:lnTo>
                <a:lnTo>
                  <a:pt x="5577936" y="2820403"/>
                </a:lnTo>
                <a:lnTo>
                  <a:pt x="5595128" y="2872428"/>
                </a:lnTo>
                <a:lnTo>
                  <a:pt x="5619600" y="2917598"/>
                </a:lnTo>
                <a:lnTo>
                  <a:pt x="5652144" y="2955494"/>
                </a:lnTo>
                <a:lnTo>
                  <a:pt x="5693553" y="2985697"/>
                </a:lnTo>
                <a:lnTo>
                  <a:pt x="5744620" y="3007790"/>
                </a:lnTo>
                <a:lnTo>
                  <a:pt x="5806135" y="3021352"/>
                </a:lnTo>
                <a:lnTo>
                  <a:pt x="5878892" y="3025966"/>
                </a:lnTo>
                <a:lnTo>
                  <a:pt x="5926325" y="3033802"/>
                </a:lnTo>
                <a:lnTo>
                  <a:pt x="5978568" y="3043307"/>
                </a:lnTo>
                <a:lnTo>
                  <a:pt x="6034392" y="3054015"/>
                </a:lnTo>
                <a:lnTo>
                  <a:pt x="6092569" y="3065457"/>
                </a:lnTo>
                <a:lnTo>
                  <a:pt x="6151871" y="3077169"/>
                </a:lnTo>
                <a:lnTo>
                  <a:pt x="6211068" y="3088682"/>
                </a:lnTo>
                <a:lnTo>
                  <a:pt x="6268933" y="3099532"/>
                </a:lnTo>
                <a:lnTo>
                  <a:pt x="6324236" y="3109250"/>
                </a:lnTo>
                <a:lnTo>
                  <a:pt x="6375749" y="3117371"/>
                </a:lnTo>
                <a:lnTo>
                  <a:pt x="6422243" y="3123427"/>
                </a:lnTo>
                <a:lnTo>
                  <a:pt x="6462490" y="3126952"/>
                </a:lnTo>
                <a:lnTo>
                  <a:pt x="6495261" y="3127480"/>
                </a:lnTo>
                <a:lnTo>
                  <a:pt x="6519328" y="3124544"/>
                </a:lnTo>
                <a:lnTo>
                  <a:pt x="6530716" y="3123009"/>
                </a:lnTo>
                <a:lnTo>
                  <a:pt x="6548185" y="3122497"/>
                </a:lnTo>
                <a:lnTo>
                  <a:pt x="6599953" y="3124411"/>
                </a:lnTo>
                <a:lnTo>
                  <a:pt x="6671806" y="3130017"/>
                </a:lnTo>
                <a:lnTo>
                  <a:pt x="6714382" y="3134121"/>
                </a:lnTo>
                <a:lnTo>
                  <a:pt x="6760921" y="3139049"/>
                </a:lnTo>
                <a:lnTo>
                  <a:pt x="6811069" y="3144767"/>
                </a:lnTo>
                <a:lnTo>
                  <a:pt x="6864473" y="3151241"/>
                </a:lnTo>
                <a:lnTo>
                  <a:pt x="6920780" y="3158439"/>
                </a:lnTo>
                <a:lnTo>
                  <a:pt x="6979638" y="3166326"/>
                </a:lnTo>
                <a:lnTo>
                  <a:pt x="7040693" y="3174870"/>
                </a:lnTo>
                <a:lnTo>
                  <a:pt x="7103592" y="3184038"/>
                </a:lnTo>
                <a:lnTo>
                  <a:pt x="7167983" y="3193795"/>
                </a:lnTo>
                <a:lnTo>
                  <a:pt x="7233512" y="3204109"/>
                </a:lnTo>
                <a:lnTo>
                  <a:pt x="7299826" y="3214946"/>
                </a:lnTo>
                <a:lnTo>
                  <a:pt x="7366572" y="3226274"/>
                </a:lnTo>
                <a:lnTo>
                  <a:pt x="7433397" y="3238058"/>
                </a:lnTo>
                <a:lnTo>
                  <a:pt x="7499949" y="3250265"/>
                </a:lnTo>
                <a:lnTo>
                  <a:pt x="7565873" y="3262863"/>
                </a:lnTo>
                <a:lnTo>
                  <a:pt x="7630818" y="3275817"/>
                </a:lnTo>
                <a:lnTo>
                  <a:pt x="7694430" y="3289094"/>
                </a:lnTo>
                <a:lnTo>
                  <a:pt x="7756356" y="3302662"/>
                </a:lnTo>
                <a:lnTo>
                  <a:pt x="7816243" y="3316486"/>
                </a:lnTo>
                <a:lnTo>
                  <a:pt x="7873738" y="3330533"/>
                </a:lnTo>
                <a:lnTo>
                  <a:pt x="7928488" y="3344771"/>
                </a:lnTo>
                <a:lnTo>
                  <a:pt x="7980140" y="3359166"/>
                </a:lnTo>
                <a:lnTo>
                  <a:pt x="8028341" y="3373683"/>
                </a:lnTo>
                <a:lnTo>
                  <a:pt x="8072738" y="3388291"/>
                </a:lnTo>
                <a:lnTo>
                  <a:pt x="8112978" y="3402956"/>
                </a:lnTo>
                <a:lnTo>
                  <a:pt x="8148708" y="3417644"/>
                </a:lnTo>
                <a:lnTo>
                  <a:pt x="8205226" y="3446958"/>
                </a:lnTo>
                <a:lnTo>
                  <a:pt x="8239467" y="3475965"/>
                </a:lnTo>
                <a:lnTo>
                  <a:pt x="8244375" y="3520950"/>
                </a:lnTo>
                <a:lnTo>
                  <a:pt x="8250737" y="3592437"/>
                </a:lnTo>
                <a:lnTo>
                  <a:pt x="8254561" y="3638300"/>
                </a:lnTo>
                <a:lnTo>
                  <a:pt x="8258687" y="3689872"/>
                </a:lnTo>
                <a:lnTo>
                  <a:pt x="8263021" y="3746378"/>
                </a:lnTo>
                <a:lnTo>
                  <a:pt x="8267467" y="3807041"/>
                </a:lnTo>
                <a:lnTo>
                  <a:pt x="8271932" y="3871084"/>
                </a:lnTo>
                <a:lnTo>
                  <a:pt x="8276320" y="3937729"/>
                </a:lnTo>
                <a:lnTo>
                  <a:pt x="8280537" y="4006201"/>
                </a:lnTo>
                <a:lnTo>
                  <a:pt x="8284488" y="4075722"/>
                </a:lnTo>
                <a:lnTo>
                  <a:pt x="8288078" y="4145516"/>
                </a:lnTo>
                <a:lnTo>
                  <a:pt x="8291213" y="4214805"/>
                </a:lnTo>
                <a:lnTo>
                  <a:pt x="8293797" y="4282814"/>
                </a:lnTo>
                <a:lnTo>
                  <a:pt x="8295737" y="4348764"/>
                </a:lnTo>
                <a:lnTo>
                  <a:pt x="8296937" y="4411880"/>
                </a:lnTo>
                <a:lnTo>
                  <a:pt x="8297303" y="4471385"/>
                </a:lnTo>
                <a:lnTo>
                  <a:pt x="8296741" y="4526501"/>
                </a:lnTo>
                <a:lnTo>
                  <a:pt x="8295154" y="4576453"/>
                </a:lnTo>
                <a:lnTo>
                  <a:pt x="8292449" y="4620462"/>
                </a:lnTo>
                <a:lnTo>
                  <a:pt x="8283306" y="4687549"/>
                </a:lnTo>
                <a:lnTo>
                  <a:pt x="8268306" y="4724378"/>
                </a:lnTo>
                <a:lnTo>
                  <a:pt x="8239765" y="4758365"/>
                </a:lnTo>
                <a:lnTo>
                  <a:pt x="8196656" y="4796399"/>
                </a:lnTo>
                <a:lnTo>
                  <a:pt x="8140376" y="4837936"/>
                </a:lnTo>
                <a:lnTo>
                  <a:pt x="8107732" y="4859849"/>
                </a:lnTo>
                <a:lnTo>
                  <a:pt x="8072319" y="4882434"/>
                </a:lnTo>
                <a:lnTo>
                  <a:pt x="8034310" y="4905623"/>
                </a:lnTo>
                <a:lnTo>
                  <a:pt x="7993881" y="4929349"/>
                </a:lnTo>
                <a:lnTo>
                  <a:pt x="7951205" y="4953544"/>
                </a:lnTo>
                <a:lnTo>
                  <a:pt x="7906457" y="4978139"/>
                </a:lnTo>
                <a:lnTo>
                  <a:pt x="7859812" y="5003067"/>
                </a:lnTo>
                <a:lnTo>
                  <a:pt x="7811443" y="5028259"/>
                </a:lnTo>
                <a:lnTo>
                  <a:pt x="7761526" y="5053649"/>
                </a:lnTo>
                <a:lnTo>
                  <a:pt x="7710234" y="5079168"/>
                </a:lnTo>
                <a:lnTo>
                  <a:pt x="7657743" y="5104748"/>
                </a:lnTo>
                <a:lnTo>
                  <a:pt x="7604226" y="5130322"/>
                </a:lnTo>
                <a:lnTo>
                  <a:pt x="7549859" y="5155821"/>
                </a:lnTo>
                <a:lnTo>
                  <a:pt x="7494815" y="5181177"/>
                </a:lnTo>
                <a:lnTo>
                  <a:pt x="7439268" y="5206323"/>
                </a:lnTo>
                <a:lnTo>
                  <a:pt x="7383394" y="5231191"/>
                </a:lnTo>
                <a:lnTo>
                  <a:pt x="7327367" y="5255713"/>
                </a:lnTo>
                <a:lnTo>
                  <a:pt x="7271361" y="5279820"/>
                </a:lnTo>
                <a:lnTo>
                  <a:pt x="7215550" y="5303446"/>
                </a:lnTo>
                <a:lnTo>
                  <a:pt x="7160110" y="5326522"/>
                </a:lnTo>
                <a:lnTo>
                  <a:pt x="7105213" y="5348980"/>
                </a:lnTo>
                <a:lnTo>
                  <a:pt x="7051036" y="5370753"/>
                </a:lnTo>
                <a:lnTo>
                  <a:pt x="6997752" y="5391772"/>
                </a:lnTo>
                <a:lnTo>
                  <a:pt x="6945536" y="5411970"/>
                </a:lnTo>
                <a:lnTo>
                  <a:pt x="6894562" y="5431279"/>
                </a:lnTo>
                <a:lnTo>
                  <a:pt x="6845005" y="5449630"/>
                </a:lnTo>
                <a:lnTo>
                  <a:pt x="6797039" y="5466957"/>
                </a:lnTo>
                <a:lnTo>
                  <a:pt x="6750838" y="5483190"/>
                </a:lnTo>
                <a:lnTo>
                  <a:pt x="6706577" y="5498263"/>
                </a:lnTo>
                <a:lnTo>
                  <a:pt x="6687480" y="5505865"/>
                </a:lnTo>
                <a:lnTo>
                  <a:pt x="6628149" y="5534521"/>
                </a:lnTo>
                <a:lnTo>
                  <a:pt x="6589435" y="5554471"/>
                </a:lnTo>
                <a:lnTo>
                  <a:pt x="6545702" y="5577433"/>
                </a:lnTo>
                <a:lnTo>
                  <a:pt x="6497711" y="5602855"/>
                </a:lnTo>
                <a:lnTo>
                  <a:pt x="6446221" y="5630186"/>
                </a:lnTo>
                <a:lnTo>
                  <a:pt x="6391993" y="5658872"/>
                </a:lnTo>
                <a:lnTo>
                  <a:pt x="6335787" y="5688362"/>
                </a:lnTo>
                <a:lnTo>
                  <a:pt x="6278364" y="5718105"/>
                </a:lnTo>
                <a:lnTo>
                  <a:pt x="6220482" y="5747548"/>
                </a:lnTo>
                <a:lnTo>
                  <a:pt x="6162904" y="5776139"/>
                </a:lnTo>
                <a:lnTo>
                  <a:pt x="6106388" y="5803326"/>
                </a:lnTo>
                <a:lnTo>
                  <a:pt x="6051695" y="5828557"/>
                </a:lnTo>
                <a:lnTo>
                  <a:pt x="5999585" y="5851280"/>
                </a:lnTo>
                <a:lnTo>
                  <a:pt x="5950819" y="5870944"/>
                </a:lnTo>
                <a:lnTo>
                  <a:pt x="5906156" y="5886996"/>
                </a:lnTo>
                <a:lnTo>
                  <a:pt x="5866357" y="5898884"/>
                </a:lnTo>
                <a:lnTo>
                  <a:pt x="5849593" y="5903242"/>
                </a:lnTo>
                <a:lnTo>
                  <a:pt x="5829116" y="5908575"/>
                </a:lnTo>
                <a:lnTo>
                  <a:pt x="5777647" y="5921953"/>
                </a:lnTo>
                <a:lnTo>
                  <a:pt x="5713198" y="5938585"/>
                </a:lnTo>
                <a:lnTo>
                  <a:pt x="5637019" y="5958039"/>
                </a:lnTo>
                <a:lnTo>
                  <a:pt x="5594920" y="5968690"/>
                </a:lnTo>
                <a:lnTo>
                  <a:pt x="5550357" y="5979883"/>
                </a:lnTo>
                <a:lnTo>
                  <a:pt x="5503486" y="5991567"/>
                </a:lnTo>
                <a:lnTo>
                  <a:pt x="5454463" y="6003685"/>
                </a:lnTo>
                <a:lnTo>
                  <a:pt x="5403444" y="6016185"/>
                </a:lnTo>
                <a:lnTo>
                  <a:pt x="5350584" y="6029013"/>
                </a:lnTo>
                <a:lnTo>
                  <a:pt x="5296041" y="6042113"/>
                </a:lnTo>
                <a:lnTo>
                  <a:pt x="5239970" y="6055433"/>
                </a:lnTo>
                <a:lnTo>
                  <a:pt x="5182528" y="6068918"/>
                </a:lnTo>
                <a:lnTo>
                  <a:pt x="5123870" y="6082515"/>
                </a:lnTo>
                <a:lnTo>
                  <a:pt x="5064152" y="6096168"/>
                </a:lnTo>
                <a:lnTo>
                  <a:pt x="5003531" y="6109825"/>
                </a:lnTo>
                <a:lnTo>
                  <a:pt x="4942163" y="6123431"/>
                </a:lnTo>
                <a:lnTo>
                  <a:pt x="4880203" y="6136931"/>
                </a:lnTo>
                <a:lnTo>
                  <a:pt x="4817809" y="6150273"/>
                </a:lnTo>
                <a:lnTo>
                  <a:pt x="4755135" y="6163402"/>
                </a:lnTo>
                <a:lnTo>
                  <a:pt x="4692339" y="6176264"/>
                </a:lnTo>
                <a:lnTo>
                  <a:pt x="4629576" y="6188804"/>
                </a:lnTo>
                <a:lnTo>
                  <a:pt x="4567002" y="6200970"/>
                </a:lnTo>
                <a:lnTo>
                  <a:pt x="4504774" y="6212706"/>
                </a:lnTo>
                <a:lnTo>
                  <a:pt x="4443047" y="6223960"/>
                </a:lnTo>
                <a:lnTo>
                  <a:pt x="4381978" y="6234676"/>
                </a:lnTo>
                <a:lnTo>
                  <a:pt x="4321722" y="6244801"/>
                </a:lnTo>
                <a:lnTo>
                  <a:pt x="4262437" y="6254281"/>
                </a:lnTo>
                <a:lnTo>
                  <a:pt x="4204277" y="6263061"/>
                </a:lnTo>
                <a:lnTo>
                  <a:pt x="4147399" y="6271088"/>
                </a:lnTo>
                <a:lnTo>
                  <a:pt x="4091960" y="6278308"/>
                </a:lnTo>
                <a:lnTo>
                  <a:pt x="4038114" y="6284666"/>
                </a:lnTo>
                <a:lnTo>
                  <a:pt x="3986019" y="6290109"/>
                </a:lnTo>
                <a:lnTo>
                  <a:pt x="3935831" y="6294582"/>
                </a:lnTo>
                <a:lnTo>
                  <a:pt x="3887705" y="6298032"/>
                </a:lnTo>
                <a:lnTo>
                  <a:pt x="3841797" y="6300405"/>
                </a:lnTo>
                <a:lnTo>
                  <a:pt x="3798265" y="6301645"/>
                </a:lnTo>
                <a:lnTo>
                  <a:pt x="3757263" y="6301701"/>
                </a:lnTo>
                <a:lnTo>
                  <a:pt x="3718948" y="6300516"/>
                </a:lnTo>
                <a:lnTo>
                  <a:pt x="3651003" y="6294213"/>
                </a:lnTo>
                <a:lnTo>
                  <a:pt x="3595679" y="6282302"/>
                </a:lnTo>
                <a:lnTo>
                  <a:pt x="3554225" y="6264353"/>
                </a:lnTo>
                <a:lnTo>
                  <a:pt x="3520782" y="6225160"/>
                </a:lnTo>
                <a:lnTo>
                  <a:pt x="3508796" y="6166207"/>
                </a:lnTo>
                <a:lnTo>
                  <a:pt x="3501783" y="6107879"/>
                </a:lnTo>
                <a:lnTo>
                  <a:pt x="3495405" y="6035922"/>
                </a:lnTo>
                <a:lnTo>
                  <a:pt x="3492416" y="5995259"/>
                </a:lnTo>
                <a:lnTo>
                  <a:pt x="3489538" y="5951700"/>
                </a:lnTo>
                <a:lnTo>
                  <a:pt x="3486758" y="5905415"/>
                </a:lnTo>
                <a:lnTo>
                  <a:pt x="3484059" y="5856576"/>
                </a:lnTo>
                <a:lnTo>
                  <a:pt x="3481425" y="5805352"/>
                </a:lnTo>
                <a:lnTo>
                  <a:pt x="3478841" y="5751914"/>
                </a:lnTo>
                <a:lnTo>
                  <a:pt x="3476291" y="5696432"/>
                </a:lnTo>
                <a:lnTo>
                  <a:pt x="3473760" y="5639077"/>
                </a:lnTo>
                <a:lnTo>
                  <a:pt x="3471233" y="5580019"/>
                </a:lnTo>
                <a:lnTo>
                  <a:pt x="3468693" y="5519429"/>
                </a:lnTo>
                <a:lnTo>
                  <a:pt x="3466125" y="5457478"/>
                </a:lnTo>
                <a:lnTo>
                  <a:pt x="3463514" y="5394335"/>
                </a:lnTo>
                <a:lnTo>
                  <a:pt x="3460843" y="5330171"/>
                </a:lnTo>
                <a:lnTo>
                  <a:pt x="3458098" y="5265157"/>
                </a:lnTo>
                <a:lnTo>
                  <a:pt x="3455263" y="5199463"/>
                </a:lnTo>
                <a:lnTo>
                  <a:pt x="3452322" y="5133259"/>
                </a:lnTo>
                <a:lnTo>
                  <a:pt x="3449259" y="5066717"/>
                </a:lnTo>
                <a:lnTo>
                  <a:pt x="3446060" y="5000006"/>
                </a:lnTo>
                <a:lnTo>
                  <a:pt x="3442708" y="4933297"/>
                </a:lnTo>
                <a:lnTo>
                  <a:pt x="3439188" y="4866760"/>
                </a:lnTo>
                <a:lnTo>
                  <a:pt x="3435484" y="4800567"/>
                </a:lnTo>
                <a:lnTo>
                  <a:pt x="3431581" y="4734886"/>
                </a:lnTo>
                <a:lnTo>
                  <a:pt x="3427463" y="4669890"/>
                </a:lnTo>
                <a:lnTo>
                  <a:pt x="3423115" y="4605748"/>
                </a:lnTo>
                <a:lnTo>
                  <a:pt x="3418521" y="4542630"/>
                </a:lnTo>
                <a:lnTo>
                  <a:pt x="3413665" y="4480708"/>
                </a:lnTo>
                <a:lnTo>
                  <a:pt x="3408532" y="4420151"/>
                </a:lnTo>
                <a:lnTo>
                  <a:pt x="3403107" y="4361131"/>
                </a:lnTo>
                <a:lnTo>
                  <a:pt x="3397373" y="4303817"/>
                </a:lnTo>
                <a:lnTo>
                  <a:pt x="3391316" y="4248380"/>
                </a:lnTo>
                <a:lnTo>
                  <a:pt x="3384919" y="4194990"/>
                </a:lnTo>
                <a:lnTo>
                  <a:pt x="3378167" y="4143819"/>
                </a:lnTo>
                <a:lnTo>
                  <a:pt x="3371044" y="4095036"/>
                </a:lnTo>
                <a:lnTo>
                  <a:pt x="3363535" y="4048812"/>
                </a:lnTo>
                <a:lnTo>
                  <a:pt x="3355625" y="4005317"/>
                </a:lnTo>
                <a:lnTo>
                  <a:pt x="3347297" y="3964723"/>
                </a:lnTo>
                <a:lnTo>
                  <a:pt x="3338537" y="3927198"/>
                </a:lnTo>
                <a:lnTo>
                  <a:pt x="3319655" y="3862042"/>
                </a:lnTo>
                <a:lnTo>
                  <a:pt x="3298854" y="3811212"/>
                </a:lnTo>
                <a:lnTo>
                  <a:pt x="3276011" y="3776074"/>
                </a:lnTo>
                <a:lnTo>
                  <a:pt x="3236334" y="3745251"/>
                </a:lnTo>
                <a:lnTo>
                  <a:pt x="3175621" y="3703924"/>
                </a:lnTo>
                <a:lnTo>
                  <a:pt x="3142544" y="3682227"/>
                </a:lnTo>
                <a:lnTo>
                  <a:pt x="3107776" y="3659885"/>
                </a:lnTo>
                <a:lnTo>
                  <a:pt x="3071410" y="3636932"/>
                </a:lnTo>
                <a:lnTo>
                  <a:pt x="3033538" y="3613401"/>
                </a:lnTo>
                <a:lnTo>
                  <a:pt x="2994253" y="3589326"/>
                </a:lnTo>
                <a:lnTo>
                  <a:pt x="2953648" y="3564740"/>
                </a:lnTo>
                <a:lnTo>
                  <a:pt x="2911814" y="3539676"/>
                </a:lnTo>
                <a:lnTo>
                  <a:pt x="2868845" y="3514168"/>
                </a:lnTo>
                <a:lnTo>
                  <a:pt x="2824832" y="3488249"/>
                </a:lnTo>
                <a:lnTo>
                  <a:pt x="2779869" y="3461953"/>
                </a:lnTo>
                <a:lnTo>
                  <a:pt x="2734048" y="3435313"/>
                </a:lnTo>
                <a:lnTo>
                  <a:pt x="2687461" y="3408362"/>
                </a:lnTo>
                <a:lnTo>
                  <a:pt x="2640201" y="3381134"/>
                </a:lnTo>
                <a:lnTo>
                  <a:pt x="2592360" y="3353663"/>
                </a:lnTo>
                <a:lnTo>
                  <a:pt x="2544031" y="3325981"/>
                </a:lnTo>
                <a:lnTo>
                  <a:pt x="2495307" y="3298122"/>
                </a:lnTo>
                <a:lnTo>
                  <a:pt x="2446279" y="3270119"/>
                </a:lnTo>
                <a:lnTo>
                  <a:pt x="2397041" y="3242006"/>
                </a:lnTo>
                <a:lnTo>
                  <a:pt x="2347684" y="3213817"/>
                </a:lnTo>
                <a:lnTo>
                  <a:pt x="2298302" y="3185584"/>
                </a:lnTo>
                <a:lnTo>
                  <a:pt x="2248986" y="3157341"/>
                </a:lnTo>
                <a:lnTo>
                  <a:pt x="2199830" y="3129121"/>
                </a:lnTo>
                <a:lnTo>
                  <a:pt x="2150925" y="3100959"/>
                </a:lnTo>
                <a:lnTo>
                  <a:pt x="2102365" y="3072886"/>
                </a:lnTo>
                <a:lnTo>
                  <a:pt x="2054242" y="3044937"/>
                </a:lnTo>
                <a:lnTo>
                  <a:pt x="2006647" y="3017145"/>
                </a:lnTo>
                <a:lnTo>
                  <a:pt x="1959675" y="2989544"/>
                </a:lnTo>
                <a:lnTo>
                  <a:pt x="1913417" y="2962166"/>
                </a:lnTo>
                <a:lnTo>
                  <a:pt x="1867965" y="2935046"/>
                </a:lnTo>
                <a:lnTo>
                  <a:pt x="1823413" y="2908216"/>
                </a:lnTo>
                <a:lnTo>
                  <a:pt x="1779853" y="2881711"/>
                </a:lnTo>
                <a:lnTo>
                  <a:pt x="1737377" y="2855562"/>
                </a:lnTo>
                <a:lnTo>
                  <a:pt x="1696077" y="2829805"/>
                </a:lnTo>
                <a:lnTo>
                  <a:pt x="1656047" y="2804472"/>
                </a:lnTo>
                <a:lnTo>
                  <a:pt x="1617378" y="2779596"/>
                </a:lnTo>
                <a:lnTo>
                  <a:pt x="1580164" y="2755212"/>
                </a:lnTo>
                <a:lnTo>
                  <a:pt x="1544497" y="2731352"/>
                </a:lnTo>
                <a:lnTo>
                  <a:pt x="1492303" y="2696079"/>
                </a:lnTo>
                <a:lnTo>
                  <a:pt x="1443191" y="2662927"/>
                </a:lnTo>
                <a:lnTo>
                  <a:pt x="1397022" y="2631749"/>
                </a:lnTo>
                <a:lnTo>
                  <a:pt x="1353661" y="2602395"/>
                </a:lnTo>
                <a:lnTo>
                  <a:pt x="1312969" y="2574716"/>
                </a:lnTo>
                <a:lnTo>
                  <a:pt x="1274809" y="2548565"/>
                </a:lnTo>
                <a:lnTo>
                  <a:pt x="1239044" y="2523791"/>
                </a:lnTo>
                <a:lnTo>
                  <a:pt x="1205537" y="2500247"/>
                </a:lnTo>
                <a:lnTo>
                  <a:pt x="1174150" y="2477783"/>
                </a:lnTo>
                <a:lnTo>
                  <a:pt x="1117189" y="2435503"/>
                </a:lnTo>
                <a:lnTo>
                  <a:pt x="1067062" y="2395759"/>
                </a:lnTo>
                <a:lnTo>
                  <a:pt x="1022671" y="2357364"/>
                </a:lnTo>
                <a:lnTo>
                  <a:pt x="982918" y="2319126"/>
                </a:lnTo>
                <a:lnTo>
                  <a:pt x="946704" y="2279855"/>
                </a:lnTo>
                <a:lnTo>
                  <a:pt x="912932" y="2238362"/>
                </a:lnTo>
                <a:lnTo>
                  <a:pt x="880504" y="2193457"/>
                </a:lnTo>
                <a:lnTo>
                  <a:pt x="848320" y="2143950"/>
                </a:lnTo>
                <a:lnTo>
                  <a:pt x="815284" y="2088650"/>
                </a:lnTo>
                <a:lnTo>
                  <a:pt x="780296" y="2026369"/>
                </a:lnTo>
                <a:lnTo>
                  <a:pt x="761727" y="1992238"/>
                </a:lnTo>
                <a:lnTo>
                  <a:pt x="742259" y="1955915"/>
                </a:lnTo>
                <a:lnTo>
                  <a:pt x="721754" y="1917252"/>
                </a:lnTo>
                <a:lnTo>
                  <a:pt x="700074" y="1876100"/>
                </a:lnTo>
                <a:lnTo>
                  <a:pt x="677083" y="1832309"/>
                </a:lnTo>
                <a:lnTo>
                  <a:pt x="652643" y="1785732"/>
                </a:lnTo>
                <a:lnTo>
                  <a:pt x="626618" y="1736219"/>
                </a:lnTo>
                <a:lnTo>
                  <a:pt x="598869" y="1683623"/>
                </a:lnTo>
                <a:lnTo>
                  <a:pt x="569259" y="1627793"/>
                </a:lnTo>
                <a:lnTo>
                  <a:pt x="537652" y="1568582"/>
                </a:lnTo>
                <a:lnTo>
                  <a:pt x="503909" y="1505840"/>
                </a:lnTo>
                <a:lnTo>
                  <a:pt x="484978" y="1471991"/>
                </a:lnTo>
                <a:lnTo>
                  <a:pt x="464139" y="1436803"/>
                </a:lnTo>
                <a:lnTo>
                  <a:pt x="441629" y="1400361"/>
                </a:lnTo>
                <a:lnTo>
                  <a:pt x="417683" y="1362749"/>
                </a:lnTo>
                <a:lnTo>
                  <a:pt x="392536" y="1324050"/>
                </a:lnTo>
                <a:lnTo>
                  <a:pt x="366424" y="1284351"/>
                </a:lnTo>
                <a:lnTo>
                  <a:pt x="339582" y="1243736"/>
                </a:lnTo>
                <a:lnTo>
                  <a:pt x="312248" y="1202288"/>
                </a:lnTo>
                <a:lnTo>
                  <a:pt x="284655" y="1160093"/>
                </a:lnTo>
                <a:lnTo>
                  <a:pt x="257039" y="1117235"/>
                </a:lnTo>
                <a:lnTo>
                  <a:pt x="229637" y="1073798"/>
                </a:lnTo>
                <a:lnTo>
                  <a:pt x="202683" y="1029867"/>
                </a:lnTo>
                <a:lnTo>
                  <a:pt x="176414" y="985526"/>
                </a:lnTo>
                <a:lnTo>
                  <a:pt x="151064" y="940861"/>
                </a:lnTo>
                <a:lnTo>
                  <a:pt x="126870" y="895955"/>
                </a:lnTo>
                <a:lnTo>
                  <a:pt x="104068" y="850893"/>
                </a:lnTo>
                <a:lnTo>
                  <a:pt x="82892" y="805760"/>
                </a:lnTo>
                <a:lnTo>
                  <a:pt x="63578" y="760640"/>
                </a:lnTo>
                <a:lnTo>
                  <a:pt x="46362" y="715617"/>
                </a:lnTo>
                <a:lnTo>
                  <a:pt x="31480" y="670776"/>
                </a:lnTo>
                <a:lnTo>
                  <a:pt x="19167" y="626202"/>
                </a:lnTo>
                <a:lnTo>
                  <a:pt x="9659" y="581979"/>
                </a:lnTo>
                <a:lnTo>
                  <a:pt x="3191" y="538191"/>
                </a:lnTo>
                <a:lnTo>
                  <a:pt x="0" y="494924"/>
                </a:lnTo>
                <a:lnTo>
                  <a:pt x="319" y="452261"/>
                </a:lnTo>
                <a:lnTo>
                  <a:pt x="4386" y="410287"/>
                </a:lnTo>
                <a:lnTo>
                  <a:pt x="12436" y="369087"/>
                </a:lnTo>
                <a:lnTo>
                  <a:pt x="24704" y="328744"/>
                </a:lnTo>
                <a:lnTo>
                  <a:pt x="41426" y="289345"/>
                </a:lnTo>
                <a:lnTo>
                  <a:pt x="94384" y="225045"/>
                </a:lnTo>
                <a:lnTo>
                  <a:pt x="128350" y="186846"/>
                </a:lnTo>
                <a:lnTo>
                  <a:pt x="149351" y="160249"/>
                </a:lnTo>
                <a:close/>
              </a:path>
            </a:pathLst>
          </a:custGeom>
          <a:ln w="19047">
            <a:solidFill>
              <a:srgbClr val="DD2B1C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824" y="5520944"/>
            <a:ext cx="3374351" cy="2313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60208" y="8187880"/>
            <a:ext cx="3724440" cy="2319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1225" y="2741752"/>
            <a:ext cx="3375952" cy="23127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6780" y="8189582"/>
            <a:ext cx="3366820" cy="2313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38787" y="86068"/>
            <a:ext cx="3367836" cy="23131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542521" y="2739923"/>
            <a:ext cx="3372739" cy="23184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11447" y="83464"/>
            <a:ext cx="7476921" cy="2316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25151" y="8189273"/>
            <a:ext cx="3366833" cy="23112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544833" y="5517616"/>
            <a:ext cx="3370427" cy="23142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43448" y="8190314"/>
            <a:ext cx="3368382" cy="23139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2006" y="83464"/>
            <a:ext cx="3375177" cy="23169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75568" y="2391181"/>
            <a:ext cx="359410" cy="1727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50" spc="50">
                <a:latin typeface="Trebuchet MS"/>
                <a:cs typeface="Trebuchet MS"/>
              </a:rPr>
              <a:t>Вид</a:t>
            </a:r>
            <a:r>
              <a:rPr dirty="0" sz="950" spc="-75">
                <a:latin typeface="Trebuchet MS"/>
                <a:cs typeface="Trebuchet MS"/>
              </a:rPr>
              <a:t> </a:t>
            </a:r>
            <a:r>
              <a:rPr dirty="0" sz="950" spc="55">
                <a:latin typeface="Trebuchet MS"/>
                <a:cs typeface="Trebuchet MS"/>
              </a:rPr>
              <a:t>1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5386" y="5042319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1635" y="7830769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1311" y="10478219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4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90010" y="2376043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516538" y="2384768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99509" y="10481030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6574" y="10476916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18379" y="5049380"/>
            <a:ext cx="359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9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21706" y="7822362"/>
            <a:ext cx="42925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10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518468" y="10478921"/>
            <a:ext cx="429259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11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14698" y="2603906"/>
            <a:ext cx="7469149" cy="5450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813200" y="2603017"/>
            <a:ext cx="7465059" cy="5455920"/>
          </a:xfrm>
          <a:custGeom>
            <a:avLst/>
            <a:gdLst/>
            <a:ahLst/>
            <a:cxnLst/>
            <a:rect l="l" t="t" r="r" b="b"/>
            <a:pathLst>
              <a:path w="7465059" h="5455920">
                <a:moveTo>
                  <a:pt x="0" y="0"/>
                </a:moveTo>
                <a:lnTo>
                  <a:pt x="7465009" y="0"/>
                </a:lnTo>
                <a:lnTo>
                  <a:pt x="7465009" y="5455831"/>
                </a:lnTo>
                <a:lnTo>
                  <a:pt x="0" y="545583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7782724" y="5502287"/>
            <a:ext cx="8642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16890" algn="l"/>
              </a:tabLst>
            </a:pPr>
            <a:r>
              <a:rPr dirty="0" baseline="5555" sz="1500" spc="37">
                <a:latin typeface="Trebuchet MS"/>
                <a:cs typeface="Trebuchet MS"/>
              </a:rPr>
              <a:t>Вид</a:t>
            </a:r>
            <a:r>
              <a:rPr dirty="0" baseline="5555" sz="1500" spc="-37">
                <a:latin typeface="Trebuchet MS"/>
                <a:cs typeface="Trebuchet MS"/>
              </a:rPr>
              <a:t> </a:t>
            </a:r>
            <a:r>
              <a:rPr dirty="0" baseline="5555" sz="1500" spc="37">
                <a:latin typeface="Trebuchet MS"/>
                <a:cs typeface="Trebuchet MS"/>
              </a:rPr>
              <a:t>4	</a:t>
            </a: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84277" y="7111618"/>
            <a:ext cx="353060" cy="490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12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3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6350">
              <a:lnSpc>
                <a:spcPct val="100000"/>
              </a:lnSpc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12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181274" y="7334440"/>
            <a:ext cx="3467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7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87880" y="6108712"/>
            <a:ext cx="3467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13643" y="3399637"/>
            <a:ext cx="932815" cy="855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3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1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Times New Roman"/>
              <a:cs typeface="Times New Roman"/>
            </a:endParaRPr>
          </a:p>
          <a:p>
            <a:pPr marL="370840">
              <a:lnSpc>
                <a:spcPct val="100000"/>
              </a:lnSpc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4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9</a:t>
            </a:r>
            <a:endParaRPr sz="1000">
              <a:latin typeface="Trebuchet MS"/>
              <a:cs typeface="Trebuchet MS"/>
            </a:endParaRPr>
          </a:p>
          <a:p>
            <a:pPr marL="515620">
              <a:lnSpc>
                <a:spcPct val="100000"/>
              </a:lnSpc>
              <a:spcBef>
                <a:spcPts val="835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0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10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30174" y="6478320"/>
            <a:ext cx="554990" cy="332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4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11</a:t>
            </a:r>
            <a:endParaRPr sz="1000">
              <a:latin typeface="Trebuchet MS"/>
              <a:cs typeface="Trebuchet MS"/>
            </a:endParaRPr>
          </a:p>
          <a:p>
            <a:pPr marL="208279">
              <a:lnSpc>
                <a:spcPct val="100000"/>
              </a:lnSpc>
              <a:spcBef>
                <a:spcPts val="15"/>
              </a:spcBef>
            </a:pPr>
            <a:r>
              <a:rPr dirty="0" sz="1000" spc="25">
                <a:latin typeface="Trebuchet MS"/>
                <a:cs typeface="Trebuchet MS"/>
              </a:rPr>
              <a:t>Вид</a:t>
            </a:r>
            <a:r>
              <a:rPr dirty="0" sz="1000" spc="-95">
                <a:latin typeface="Trebuchet MS"/>
                <a:cs typeface="Trebuchet MS"/>
              </a:rPr>
              <a:t> </a:t>
            </a:r>
            <a:r>
              <a:rPr dirty="0" sz="1000" spc="25">
                <a:latin typeface="Trebuchet MS"/>
                <a:cs typeface="Trebuchet MS"/>
              </a:rPr>
              <a:t>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05906" y="3550967"/>
            <a:ext cx="201372" cy="1649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519380" y="4225052"/>
            <a:ext cx="202060" cy="1582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00610" y="3967641"/>
            <a:ext cx="201794" cy="1617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059971" y="5655037"/>
            <a:ext cx="169941" cy="19194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232775" y="5360387"/>
            <a:ext cx="171842" cy="18595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819528" y="6411457"/>
            <a:ext cx="204649" cy="20595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970798" y="6782514"/>
            <a:ext cx="185263" cy="2142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919924" y="7268957"/>
            <a:ext cx="194310" cy="202565"/>
          </a:xfrm>
          <a:custGeom>
            <a:avLst/>
            <a:gdLst/>
            <a:ahLst/>
            <a:cxnLst/>
            <a:rect l="l" t="t" r="r" b="b"/>
            <a:pathLst>
              <a:path w="194309" h="202565">
                <a:moveTo>
                  <a:pt x="66478" y="0"/>
                </a:moveTo>
                <a:lnTo>
                  <a:pt x="0" y="201982"/>
                </a:lnTo>
                <a:lnTo>
                  <a:pt x="194235" y="126669"/>
                </a:lnTo>
                <a:lnTo>
                  <a:pt x="664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919924" y="7268957"/>
            <a:ext cx="194310" cy="202565"/>
          </a:xfrm>
          <a:custGeom>
            <a:avLst/>
            <a:gdLst/>
            <a:ahLst/>
            <a:cxnLst/>
            <a:rect l="l" t="t" r="r" b="b"/>
            <a:pathLst>
              <a:path w="194309" h="202565">
                <a:moveTo>
                  <a:pt x="194235" y="126669"/>
                </a:moveTo>
                <a:lnTo>
                  <a:pt x="0" y="201982"/>
                </a:lnTo>
                <a:lnTo>
                  <a:pt x="66478" y="0"/>
                </a:lnTo>
                <a:lnTo>
                  <a:pt x="194235" y="126669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124963" y="6258356"/>
            <a:ext cx="184467" cy="2179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989633" y="7338151"/>
            <a:ext cx="215089" cy="18145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925476" y="7108244"/>
            <a:ext cx="206375" cy="173990"/>
          </a:xfrm>
          <a:custGeom>
            <a:avLst/>
            <a:gdLst/>
            <a:ahLst/>
            <a:cxnLst/>
            <a:rect l="l" t="t" r="r" b="b"/>
            <a:pathLst>
              <a:path w="206375" h="173990">
                <a:moveTo>
                  <a:pt x="158479" y="0"/>
                </a:moveTo>
                <a:lnTo>
                  <a:pt x="0" y="141772"/>
                </a:lnTo>
                <a:lnTo>
                  <a:pt x="205887" y="173545"/>
                </a:lnTo>
                <a:lnTo>
                  <a:pt x="1584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925476" y="7108244"/>
            <a:ext cx="206375" cy="173990"/>
          </a:xfrm>
          <a:custGeom>
            <a:avLst/>
            <a:gdLst/>
            <a:ahLst/>
            <a:cxnLst/>
            <a:rect l="l" t="t" r="r" b="b"/>
            <a:pathLst>
              <a:path w="206375" h="173990">
                <a:moveTo>
                  <a:pt x="205887" y="173545"/>
                </a:moveTo>
                <a:lnTo>
                  <a:pt x="0" y="141772"/>
                </a:lnTo>
                <a:lnTo>
                  <a:pt x="158479" y="0"/>
                </a:lnTo>
                <a:lnTo>
                  <a:pt x="205887" y="173545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 rot="900000">
            <a:off x="6872932" y="5528943"/>
            <a:ext cx="332270" cy="95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50" spc="-30" i="1">
                <a:latin typeface="Arial"/>
                <a:cs typeface="Arial"/>
              </a:rPr>
              <a:t>Катунь</a:t>
            </a:r>
            <a:endParaRPr sz="7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21180000">
            <a:off x="9514264" y="5426728"/>
            <a:ext cx="151178" cy="80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30"/>
              </a:lnSpc>
            </a:pPr>
            <a:r>
              <a:rPr dirty="0" sz="600" spc="-10" i="1">
                <a:latin typeface="Arial"/>
                <a:cs typeface="Arial"/>
              </a:rPr>
              <a:t>Чуя</a:t>
            </a:r>
            <a:endParaRPr sz="6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756844" y="5557253"/>
            <a:ext cx="432434" cy="116205"/>
          </a:xfrm>
          <a:custGeom>
            <a:avLst/>
            <a:gdLst/>
            <a:ahLst/>
            <a:cxnLst/>
            <a:rect l="l" t="t" r="r" b="b"/>
            <a:pathLst>
              <a:path w="432434" h="116204">
                <a:moveTo>
                  <a:pt x="0" y="0"/>
                </a:moveTo>
                <a:lnTo>
                  <a:pt x="431926" y="1157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756844" y="5543346"/>
            <a:ext cx="96494" cy="7419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401962" y="5501780"/>
            <a:ext cx="256540" cy="45720"/>
          </a:xfrm>
          <a:custGeom>
            <a:avLst/>
            <a:gdLst/>
            <a:ahLst/>
            <a:cxnLst/>
            <a:rect l="l" t="t" r="r" b="b"/>
            <a:pathLst>
              <a:path w="256540" h="45720">
                <a:moveTo>
                  <a:pt x="0" y="45504"/>
                </a:moveTo>
                <a:lnTo>
                  <a:pt x="2565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401962" y="5493816"/>
            <a:ext cx="94932" cy="756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10861446" y="4621453"/>
            <a:ext cx="355600" cy="1143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550" spc="35">
                <a:latin typeface="Trebuchet MS"/>
                <a:cs typeface="Trebuchet MS"/>
              </a:rPr>
              <a:t>Чуй-Оозы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 rot="420000">
            <a:off x="7514254" y="4844326"/>
            <a:ext cx="429705" cy="59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70"/>
              </a:lnSpc>
            </a:pPr>
            <a:r>
              <a:rPr dirty="0" sz="450" spc="30" i="1">
                <a:latin typeface="Arial"/>
                <a:cs typeface="Arial"/>
              </a:rPr>
              <a:t>Чуйский</a:t>
            </a:r>
            <a:r>
              <a:rPr dirty="0" sz="450" spc="-70" i="1">
                <a:latin typeface="Arial"/>
                <a:cs typeface="Arial"/>
              </a:rPr>
              <a:t> </a:t>
            </a:r>
            <a:r>
              <a:rPr dirty="0" sz="450" spc="-40" i="1">
                <a:latin typeface="Arial"/>
                <a:cs typeface="Arial"/>
              </a:rPr>
              <a:t>тракт</a:t>
            </a:r>
            <a:endParaRPr sz="4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2520000">
            <a:off x="7992775" y="7669421"/>
            <a:ext cx="332270" cy="95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55"/>
              </a:lnSpc>
            </a:pPr>
            <a:r>
              <a:rPr dirty="0" sz="750" spc="-30" i="1">
                <a:latin typeface="Arial"/>
                <a:cs typeface="Arial"/>
              </a:rPr>
              <a:t>Катунь</a:t>
            </a:r>
            <a:endParaRPr sz="75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916405" y="7571105"/>
            <a:ext cx="332105" cy="300355"/>
          </a:xfrm>
          <a:custGeom>
            <a:avLst/>
            <a:gdLst/>
            <a:ahLst/>
            <a:cxnLst/>
            <a:rect l="l" t="t" r="r" b="b"/>
            <a:pathLst>
              <a:path w="332104" h="300354">
                <a:moveTo>
                  <a:pt x="0" y="0"/>
                </a:moveTo>
                <a:lnTo>
                  <a:pt x="331673" y="29989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916405" y="7571105"/>
            <a:ext cx="92214" cy="885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02006" y="83464"/>
            <a:ext cx="3375660" cy="2317115"/>
          </a:xfrm>
          <a:custGeom>
            <a:avLst/>
            <a:gdLst/>
            <a:ahLst/>
            <a:cxnLst/>
            <a:rect l="l" t="t" r="r" b="b"/>
            <a:pathLst>
              <a:path w="3375660" h="2317115">
                <a:moveTo>
                  <a:pt x="0" y="0"/>
                </a:moveTo>
                <a:lnTo>
                  <a:pt x="3375177" y="0"/>
                </a:lnTo>
                <a:lnTo>
                  <a:pt x="3375177" y="2316543"/>
                </a:lnTo>
                <a:lnTo>
                  <a:pt x="0" y="2316543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02006" y="2743962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60" h="2308860">
                <a:moveTo>
                  <a:pt x="0" y="0"/>
                </a:moveTo>
                <a:lnTo>
                  <a:pt x="3375177" y="0"/>
                </a:lnTo>
                <a:lnTo>
                  <a:pt x="3375177" y="2308313"/>
                </a:lnTo>
                <a:lnTo>
                  <a:pt x="0" y="2308313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02006" y="5522125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60" h="2308859">
                <a:moveTo>
                  <a:pt x="0" y="0"/>
                </a:moveTo>
                <a:lnTo>
                  <a:pt x="3375177" y="0"/>
                </a:lnTo>
                <a:lnTo>
                  <a:pt x="3375177" y="2308326"/>
                </a:lnTo>
                <a:lnTo>
                  <a:pt x="0" y="2308326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02006" y="8192261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60" h="2308859">
                <a:moveTo>
                  <a:pt x="0" y="0"/>
                </a:moveTo>
                <a:lnTo>
                  <a:pt x="3375177" y="0"/>
                </a:lnTo>
                <a:lnTo>
                  <a:pt x="3375177" y="2308315"/>
                </a:lnTo>
                <a:lnTo>
                  <a:pt x="0" y="2308315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820985" y="8192261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59" h="2308859">
                <a:moveTo>
                  <a:pt x="0" y="0"/>
                </a:moveTo>
                <a:lnTo>
                  <a:pt x="3375177" y="0"/>
                </a:lnTo>
                <a:lnTo>
                  <a:pt x="3375177" y="2308315"/>
                </a:lnTo>
                <a:lnTo>
                  <a:pt x="0" y="2308315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560208" y="8192261"/>
            <a:ext cx="3724910" cy="2308860"/>
          </a:xfrm>
          <a:custGeom>
            <a:avLst/>
            <a:gdLst/>
            <a:ahLst/>
            <a:cxnLst/>
            <a:rect l="l" t="t" r="r" b="b"/>
            <a:pathLst>
              <a:path w="3724909" h="2308859">
                <a:moveTo>
                  <a:pt x="0" y="0"/>
                </a:moveTo>
                <a:lnTo>
                  <a:pt x="3724440" y="0"/>
                </a:lnTo>
                <a:lnTo>
                  <a:pt x="3724440" y="2308315"/>
                </a:lnTo>
                <a:lnTo>
                  <a:pt x="0" y="2308315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1540146" y="8192261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59" h="2308859">
                <a:moveTo>
                  <a:pt x="0" y="0"/>
                </a:moveTo>
                <a:lnTo>
                  <a:pt x="3375113" y="0"/>
                </a:lnTo>
                <a:lnTo>
                  <a:pt x="3375113" y="2308315"/>
                </a:lnTo>
                <a:lnTo>
                  <a:pt x="0" y="2308315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540146" y="5523357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59" h="2308859">
                <a:moveTo>
                  <a:pt x="0" y="0"/>
                </a:moveTo>
                <a:lnTo>
                  <a:pt x="3375113" y="0"/>
                </a:lnTo>
                <a:lnTo>
                  <a:pt x="3375113" y="2308313"/>
                </a:lnTo>
                <a:lnTo>
                  <a:pt x="0" y="2308313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540146" y="2745003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59" h="2308860">
                <a:moveTo>
                  <a:pt x="0" y="0"/>
                </a:moveTo>
                <a:lnTo>
                  <a:pt x="3375113" y="0"/>
                </a:lnTo>
                <a:lnTo>
                  <a:pt x="3375113" y="2308313"/>
                </a:lnTo>
                <a:lnTo>
                  <a:pt x="0" y="2308313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537772" y="86068"/>
            <a:ext cx="3375660" cy="2308860"/>
          </a:xfrm>
          <a:custGeom>
            <a:avLst/>
            <a:gdLst/>
            <a:ahLst/>
            <a:cxnLst/>
            <a:rect l="l" t="t" r="r" b="b"/>
            <a:pathLst>
              <a:path w="3375659" h="2308860">
                <a:moveTo>
                  <a:pt x="0" y="0"/>
                </a:moveTo>
                <a:lnTo>
                  <a:pt x="3375202" y="0"/>
                </a:lnTo>
                <a:lnTo>
                  <a:pt x="3375202" y="2308326"/>
                </a:lnTo>
                <a:lnTo>
                  <a:pt x="0" y="2308326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813340" y="86068"/>
            <a:ext cx="7475220" cy="2308860"/>
          </a:xfrm>
          <a:custGeom>
            <a:avLst/>
            <a:gdLst/>
            <a:ahLst/>
            <a:cxnLst/>
            <a:rect l="l" t="t" r="r" b="b"/>
            <a:pathLst>
              <a:path w="7475220" h="2308860">
                <a:moveTo>
                  <a:pt x="0" y="0"/>
                </a:moveTo>
                <a:lnTo>
                  <a:pt x="7475029" y="0"/>
                </a:lnTo>
                <a:lnTo>
                  <a:pt x="7475029" y="2308326"/>
                </a:lnTo>
                <a:lnTo>
                  <a:pt x="0" y="2308326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6442798" y="2393429"/>
            <a:ext cx="2367915" cy="2044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30">
                <a:latin typeface="Trebuchet MS"/>
                <a:cs typeface="Trebuchet MS"/>
              </a:rPr>
              <a:t>ФОТОФИКСАЦИЯ</a:t>
            </a:r>
            <a:r>
              <a:rPr dirty="0" sz="1150" spc="-35">
                <a:latin typeface="Trebuchet MS"/>
                <a:cs typeface="Trebuchet MS"/>
              </a:rPr>
              <a:t> </a:t>
            </a:r>
            <a:r>
              <a:rPr dirty="0" sz="1150" spc="40">
                <a:latin typeface="Trebuchet MS"/>
                <a:cs typeface="Trebuchet MS"/>
              </a:rPr>
              <a:t>ТЕРРИТОРИИ</a:t>
            </a:r>
            <a:endParaRPr sz="1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3983" y="959584"/>
            <a:ext cx="10512031" cy="87728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0836" y="1004502"/>
            <a:ext cx="8538311" cy="8957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09793" y="524815"/>
            <a:ext cx="4556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0">
                <a:solidFill>
                  <a:srgbClr val="151616"/>
                </a:solidFill>
                <a:latin typeface="Trebuchet MS"/>
                <a:cs typeface="Trebuchet MS"/>
              </a:rPr>
              <a:t>Тематические </a:t>
            </a:r>
            <a:r>
              <a:rPr dirty="0" sz="1800" spc="75">
                <a:solidFill>
                  <a:srgbClr val="151616"/>
                </a:solidFill>
                <a:latin typeface="Trebuchet MS"/>
                <a:cs typeface="Trebuchet MS"/>
              </a:rPr>
              <a:t>и </a:t>
            </a:r>
            <a:r>
              <a:rPr dirty="0" sz="1800" spc="114">
                <a:solidFill>
                  <a:srgbClr val="151616"/>
                </a:solidFill>
                <a:latin typeface="Trebuchet MS"/>
                <a:cs typeface="Trebuchet MS"/>
              </a:rPr>
              <a:t>функциональные</a:t>
            </a:r>
            <a:r>
              <a:rPr dirty="0" sz="1800" spc="-275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800" spc="50">
                <a:solidFill>
                  <a:srgbClr val="151616"/>
                </a:solidFill>
                <a:latin typeface="Trebuchet MS"/>
                <a:cs typeface="Trebuchet MS"/>
              </a:rPr>
              <a:t>зоны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4659" y="369938"/>
            <a:ext cx="33445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0">
                <a:solidFill>
                  <a:srgbClr val="151616"/>
                </a:solidFill>
                <a:latin typeface="Trebuchet MS"/>
                <a:cs typeface="Trebuchet MS"/>
              </a:rPr>
              <a:t>Территории</a:t>
            </a:r>
            <a:r>
              <a:rPr dirty="0" sz="1800" spc="-6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800" spc="90">
                <a:solidFill>
                  <a:srgbClr val="151616"/>
                </a:solidFill>
                <a:latin typeface="Trebuchet MS"/>
                <a:cs typeface="Trebuchet MS"/>
              </a:rPr>
              <a:t>проектирования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482" y="812255"/>
            <a:ext cx="14465763" cy="9086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76459" y="1331286"/>
            <a:ext cx="793750" cy="180975"/>
          </a:xfrm>
          <a:custGeom>
            <a:avLst/>
            <a:gdLst/>
            <a:ahLst/>
            <a:cxnLst/>
            <a:rect l="l" t="t" r="r" b="b"/>
            <a:pathLst>
              <a:path w="793750" h="180975">
                <a:moveTo>
                  <a:pt x="716968" y="0"/>
                </a:moveTo>
                <a:lnTo>
                  <a:pt x="472923" y="4968"/>
                </a:lnTo>
                <a:lnTo>
                  <a:pt x="143290" y="22995"/>
                </a:lnTo>
                <a:lnTo>
                  <a:pt x="12322" y="152398"/>
                </a:lnTo>
                <a:lnTo>
                  <a:pt x="0" y="169599"/>
                </a:lnTo>
                <a:lnTo>
                  <a:pt x="5196" y="178469"/>
                </a:lnTo>
                <a:lnTo>
                  <a:pt x="24846" y="180425"/>
                </a:lnTo>
                <a:lnTo>
                  <a:pt x="55883" y="176886"/>
                </a:lnTo>
                <a:lnTo>
                  <a:pt x="95243" y="169270"/>
                </a:lnTo>
                <a:lnTo>
                  <a:pt x="139859" y="158996"/>
                </a:lnTo>
                <a:lnTo>
                  <a:pt x="232596" y="136143"/>
                </a:lnTo>
                <a:lnTo>
                  <a:pt x="274586" y="126402"/>
                </a:lnTo>
                <a:lnTo>
                  <a:pt x="309570" y="119674"/>
                </a:lnTo>
                <a:lnTo>
                  <a:pt x="397507" y="105964"/>
                </a:lnTo>
                <a:lnTo>
                  <a:pt x="793576" y="76813"/>
                </a:lnTo>
                <a:lnTo>
                  <a:pt x="716968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76459" y="1331286"/>
            <a:ext cx="793750" cy="180975"/>
          </a:xfrm>
          <a:custGeom>
            <a:avLst/>
            <a:gdLst/>
            <a:ahLst/>
            <a:cxnLst/>
            <a:rect l="l" t="t" r="r" b="b"/>
            <a:pathLst>
              <a:path w="793750" h="180975">
                <a:moveTo>
                  <a:pt x="397507" y="105964"/>
                </a:moveTo>
                <a:lnTo>
                  <a:pt x="793576" y="76813"/>
                </a:lnTo>
                <a:lnTo>
                  <a:pt x="716968" y="0"/>
                </a:lnTo>
                <a:lnTo>
                  <a:pt x="472923" y="4968"/>
                </a:lnTo>
                <a:lnTo>
                  <a:pt x="143290" y="22995"/>
                </a:lnTo>
                <a:lnTo>
                  <a:pt x="12322" y="152398"/>
                </a:lnTo>
                <a:lnTo>
                  <a:pt x="0" y="169599"/>
                </a:lnTo>
                <a:lnTo>
                  <a:pt x="5196" y="178469"/>
                </a:lnTo>
                <a:lnTo>
                  <a:pt x="24846" y="180425"/>
                </a:lnTo>
                <a:lnTo>
                  <a:pt x="55883" y="176886"/>
                </a:lnTo>
                <a:lnTo>
                  <a:pt x="95243" y="169270"/>
                </a:lnTo>
                <a:lnTo>
                  <a:pt x="139859" y="158996"/>
                </a:lnTo>
                <a:lnTo>
                  <a:pt x="186665" y="147481"/>
                </a:lnTo>
                <a:lnTo>
                  <a:pt x="232596" y="136143"/>
                </a:lnTo>
                <a:lnTo>
                  <a:pt x="274586" y="126402"/>
                </a:lnTo>
                <a:lnTo>
                  <a:pt x="309570" y="119674"/>
                </a:lnTo>
                <a:lnTo>
                  <a:pt x="397507" y="105964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61840" y="1528917"/>
            <a:ext cx="2062480" cy="567690"/>
          </a:xfrm>
          <a:custGeom>
            <a:avLst/>
            <a:gdLst/>
            <a:ahLst/>
            <a:cxnLst/>
            <a:rect l="l" t="t" r="r" b="b"/>
            <a:pathLst>
              <a:path w="2062479" h="567689">
                <a:moveTo>
                  <a:pt x="2033498" y="0"/>
                </a:moveTo>
                <a:lnTo>
                  <a:pt x="1463471" y="26013"/>
                </a:lnTo>
                <a:lnTo>
                  <a:pt x="1135771" y="108344"/>
                </a:lnTo>
                <a:lnTo>
                  <a:pt x="634848" y="262854"/>
                </a:lnTo>
                <a:lnTo>
                  <a:pt x="0" y="524004"/>
                </a:lnTo>
                <a:lnTo>
                  <a:pt x="413067" y="567471"/>
                </a:lnTo>
                <a:lnTo>
                  <a:pt x="1706079" y="123822"/>
                </a:lnTo>
                <a:lnTo>
                  <a:pt x="2062073" y="122633"/>
                </a:lnTo>
                <a:lnTo>
                  <a:pt x="2033498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61840" y="1528917"/>
            <a:ext cx="2062480" cy="567690"/>
          </a:xfrm>
          <a:custGeom>
            <a:avLst/>
            <a:gdLst/>
            <a:ahLst/>
            <a:cxnLst/>
            <a:rect l="l" t="t" r="r" b="b"/>
            <a:pathLst>
              <a:path w="2062479" h="567689">
                <a:moveTo>
                  <a:pt x="1135771" y="108344"/>
                </a:moveTo>
                <a:lnTo>
                  <a:pt x="1463471" y="26013"/>
                </a:lnTo>
                <a:lnTo>
                  <a:pt x="2033498" y="0"/>
                </a:lnTo>
                <a:lnTo>
                  <a:pt x="2062073" y="122633"/>
                </a:lnTo>
                <a:lnTo>
                  <a:pt x="1706079" y="123822"/>
                </a:lnTo>
                <a:lnTo>
                  <a:pt x="413067" y="567471"/>
                </a:lnTo>
                <a:lnTo>
                  <a:pt x="0" y="524004"/>
                </a:lnTo>
                <a:lnTo>
                  <a:pt x="634848" y="262854"/>
                </a:lnTo>
                <a:lnTo>
                  <a:pt x="1135771" y="108344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184503" y="5678256"/>
            <a:ext cx="608965" cy="157480"/>
          </a:xfrm>
          <a:custGeom>
            <a:avLst/>
            <a:gdLst/>
            <a:ahLst/>
            <a:cxnLst/>
            <a:rect l="l" t="t" r="r" b="b"/>
            <a:pathLst>
              <a:path w="608965" h="157479">
                <a:moveTo>
                  <a:pt x="173829" y="0"/>
                </a:moveTo>
                <a:lnTo>
                  <a:pt x="0" y="142876"/>
                </a:lnTo>
                <a:lnTo>
                  <a:pt x="608439" y="157165"/>
                </a:lnTo>
                <a:lnTo>
                  <a:pt x="608439" y="11908"/>
                </a:lnTo>
                <a:lnTo>
                  <a:pt x="173829" y="0"/>
                </a:lnTo>
                <a:close/>
              </a:path>
            </a:pathLst>
          </a:custGeom>
          <a:solidFill>
            <a:srgbClr val="35349C">
              <a:alpha val="6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184503" y="5678256"/>
            <a:ext cx="608965" cy="157480"/>
          </a:xfrm>
          <a:custGeom>
            <a:avLst/>
            <a:gdLst/>
            <a:ahLst/>
            <a:cxnLst/>
            <a:rect l="l" t="t" r="r" b="b"/>
            <a:pathLst>
              <a:path w="608965" h="157479">
                <a:moveTo>
                  <a:pt x="173829" y="0"/>
                </a:moveTo>
                <a:lnTo>
                  <a:pt x="608439" y="11908"/>
                </a:lnTo>
                <a:lnTo>
                  <a:pt x="608439" y="157165"/>
                </a:lnTo>
                <a:lnTo>
                  <a:pt x="0" y="142876"/>
                </a:lnTo>
                <a:lnTo>
                  <a:pt x="173829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722095" y="5176639"/>
            <a:ext cx="1048385" cy="250190"/>
          </a:xfrm>
          <a:custGeom>
            <a:avLst/>
            <a:gdLst/>
            <a:ahLst/>
            <a:cxnLst/>
            <a:rect l="l" t="t" r="r" b="b"/>
            <a:pathLst>
              <a:path w="1048384" h="250189">
                <a:moveTo>
                  <a:pt x="1007496" y="0"/>
                </a:moveTo>
                <a:lnTo>
                  <a:pt x="40604" y="0"/>
                </a:lnTo>
                <a:lnTo>
                  <a:pt x="24837" y="3203"/>
                </a:lnTo>
                <a:lnTo>
                  <a:pt x="11926" y="11926"/>
                </a:lnTo>
                <a:lnTo>
                  <a:pt x="3203" y="24837"/>
                </a:lnTo>
                <a:lnTo>
                  <a:pt x="0" y="40604"/>
                </a:lnTo>
                <a:lnTo>
                  <a:pt x="0" y="209415"/>
                </a:lnTo>
                <a:lnTo>
                  <a:pt x="3203" y="225182"/>
                </a:lnTo>
                <a:lnTo>
                  <a:pt x="11926" y="238092"/>
                </a:lnTo>
                <a:lnTo>
                  <a:pt x="24837" y="246816"/>
                </a:lnTo>
                <a:lnTo>
                  <a:pt x="40604" y="250019"/>
                </a:lnTo>
                <a:lnTo>
                  <a:pt x="1007496" y="250019"/>
                </a:lnTo>
                <a:lnTo>
                  <a:pt x="1023262" y="246816"/>
                </a:lnTo>
                <a:lnTo>
                  <a:pt x="1036173" y="238092"/>
                </a:lnTo>
                <a:lnTo>
                  <a:pt x="1044896" y="225182"/>
                </a:lnTo>
                <a:lnTo>
                  <a:pt x="1048100" y="209415"/>
                </a:lnTo>
                <a:lnTo>
                  <a:pt x="1048100" y="40604"/>
                </a:lnTo>
                <a:lnTo>
                  <a:pt x="1044896" y="24837"/>
                </a:lnTo>
                <a:lnTo>
                  <a:pt x="1036173" y="11926"/>
                </a:lnTo>
                <a:lnTo>
                  <a:pt x="1023262" y="3203"/>
                </a:lnTo>
                <a:lnTo>
                  <a:pt x="1007496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722095" y="5176639"/>
            <a:ext cx="1048385" cy="250190"/>
          </a:xfrm>
          <a:custGeom>
            <a:avLst/>
            <a:gdLst/>
            <a:ahLst/>
            <a:cxnLst/>
            <a:rect l="l" t="t" r="r" b="b"/>
            <a:pathLst>
              <a:path w="1048384" h="250189">
                <a:moveTo>
                  <a:pt x="40604" y="0"/>
                </a:moveTo>
                <a:lnTo>
                  <a:pt x="1007496" y="0"/>
                </a:lnTo>
                <a:lnTo>
                  <a:pt x="1023262" y="3203"/>
                </a:lnTo>
                <a:lnTo>
                  <a:pt x="1036173" y="11926"/>
                </a:lnTo>
                <a:lnTo>
                  <a:pt x="1044896" y="24837"/>
                </a:lnTo>
                <a:lnTo>
                  <a:pt x="1048100" y="40604"/>
                </a:lnTo>
                <a:lnTo>
                  <a:pt x="1048100" y="209415"/>
                </a:lnTo>
                <a:lnTo>
                  <a:pt x="1044896" y="225182"/>
                </a:lnTo>
                <a:lnTo>
                  <a:pt x="1036173" y="238092"/>
                </a:lnTo>
                <a:lnTo>
                  <a:pt x="1023262" y="246816"/>
                </a:lnTo>
                <a:lnTo>
                  <a:pt x="1007496" y="250019"/>
                </a:lnTo>
                <a:lnTo>
                  <a:pt x="40604" y="250019"/>
                </a:lnTo>
                <a:lnTo>
                  <a:pt x="24837" y="246816"/>
                </a:lnTo>
                <a:lnTo>
                  <a:pt x="11926" y="238092"/>
                </a:lnTo>
                <a:lnTo>
                  <a:pt x="3203" y="225182"/>
                </a:lnTo>
                <a:lnTo>
                  <a:pt x="0" y="209415"/>
                </a:lnTo>
                <a:lnTo>
                  <a:pt x="0" y="40604"/>
                </a:lnTo>
                <a:lnTo>
                  <a:pt x="3203" y="24837"/>
                </a:lnTo>
                <a:lnTo>
                  <a:pt x="11926" y="11926"/>
                </a:lnTo>
                <a:lnTo>
                  <a:pt x="24837" y="3203"/>
                </a:lnTo>
                <a:lnTo>
                  <a:pt x="40604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716888" y="5173573"/>
            <a:ext cx="10629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" b="1">
                <a:solidFill>
                  <a:srgbClr val="FFFFFF"/>
                </a:solidFill>
                <a:latin typeface="Arial"/>
                <a:cs typeface="Arial"/>
              </a:rPr>
              <a:t>с.Чуй-Оозы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220697" y="5402300"/>
            <a:ext cx="196850" cy="302260"/>
          </a:xfrm>
          <a:custGeom>
            <a:avLst/>
            <a:gdLst/>
            <a:ahLst/>
            <a:cxnLst/>
            <a:rect l="l" t="t" r="r" b="b"/>
            <a:pathLst>
              <a:path w="196850" h="302260">
                <a:moveTo>
                  <a:pt x="178942" y="300989"/>
                </a:moveTo>
                <a:lnTo>
                  <a:pt x="161925" y="300989"/>
                </a:lnTo>
                <a:lnTo>
                  <a:pt x="163067" y="302260"/>
                </a:lnTo>
                <a:lnTo>
                  <a:pt x="177673" y="302260"/>
                </a:lnTo>
                <a:lnTo>
                  <a:pt x="178942" y="300989"/>
                </a:lnTo>
                <a:close/>
              </a:path>
              <a:path w="196850" h="302260">
                <a:moveTo>
                  <a:pt x="182498" y="299720"/>
                </a:moveTo>
                <a:lnTo>
                  <a:pt x="159638" y="299720"/>
                </a:lnTo>
                <a:lnTo>
                  <a:pt x="160782" y="300989"/>
                </a:lnTo>
                <a:lnTo>
                  <a:pt x="181355" y="300989"/>
                </a:lnTo>
                <a:lnTo>
                  <a:pt x="182498" y="299720"/>
                </a:lnTo>
                <a:close/>
              </a:path>
              <a:path w="196850" h="302260">
                <a:moveTo>
                  <a:pt x="159765" y="283210"/>
                </a:moveTo>
                <a:lnTo>
                  <a:pt x="148717" y="289560"/>
                </a:lnTo>
                <a:lnTo>
                  <a:pt x="149351" y="290830"/>
                </a:lnTo>
                <a:lnTo>
                  <a:pt x="150875" y="293370"/>
                </a:lnTo>
                <a:lnTo>
                  <a:pt x="151765" y="294639"/>
                </a:lnTo>
                <a:lnTo>
                  <a:pt x="152526" y="294639"/>
                </a:lnTo>
                <a:lnTo>
                  <a:pt x="153542" y="295910"/>
                </a:lnTo>
                <a:lnTo>
                  <a:pt x="154432" y="297180"/>
                </a:lnTo>
                <a:lnTo>
                  <a:pt x="155448" y="297180"/>
                </a:lnTo>
                <a:lnTo>
                  <a:pt x="157480" y="299720"/>
                </a:lnTo>
                <a:lnTo>
                  <a:pt x="183642" y="299720"/>
                </a:lnTo>
                <a:lnTo>
                  <a:pt x="177997" y="289560"/>
                </a:lnTo>
                <a:lnTo>
                  <a:pt x="165861" y="289560"/>
                </a:lnTo>
                <a:lnTo>
                  <a:pt x="165226" y="288289"/>
                </a:lnTo>
                <a:lnTo>
                  <a:pt x="164211" y="288289"/>
                </a:lnTo>
                <a:lnTo>
                  <a:pt x="163194" y="287020"/>
                </a:lnTo>
                <a:lnTo>
                  <a:pt x="162178" y="287020"/>
                </a:lnTo>
                <a:lnTo>
                  <a:pt x="161671" y="285750"/>
                </a:lnTo>
                <a:lnTo>
                  <a:pt x="160909" y="285750"/>
                </a:lnTo>
                <a:lnTo>
                  <a:pt x="159765" y="283210"/>
                </a:lnTo>
                <a:close/>
              </a:path>
              <a:path w="196850" h="302260">
                <a:moveTo>
                  <a:pt x="193040" y="264160"/>
                </a:moveTo>
                <a:lnTo>
                  <a:pt x="181990" y="270510"/>
                </a:lnTo>
                <a:lnTo>
                  <a:pt x="182244" y="271780"/>
                </a:lnTo>
                <a:lnTo>
                  <a:pt x="182625" y="271780"/>
                </a:lnTo>
                <a:lnTo>
                  <a:pt x="182753" y="273050"/>
                </a:lnTo>
                <a:lnTo>
                  <a:pt x="183261" y="274320"/>
                </a:lnTo>
                <a:lnTo>
                  <a:pt x="183515" y="275589"/>
                </a:lnTo>
                <a:lnTo>
                  <a:pt x="183642" y="279400"/>
                </a:lnTo>
                <a:lnTo>
                  <a:pt x="183261" y="280670"/>
                </a:lnTo>
                <a:lnTo>
                  <a:pt x="183007" y="280670"/>
                </a:lnTo>
                <a:lnTo>
                  <a:pt x="182880" y="281939"/>
                </a:lnTo>
                <a:lnTo>
                  <a:pt x="182117" y="283210"/>
                </a:lnTo>
                <a:lnTo>
                  <a:pt x="181736" y="284480"/>
                </a:lnTo>
                <a:lnTo>
                  <a:pt x="181482" y="284480"/>
                </a:lnTo>
                <a:lnTo>
                  <a:pt x="180340" y="285750"/>
                </a:lnTo>
                <a:lnTo>
                  <a:pt x="179323" y="287020"/>
                </a:lnTo>
                <a:lnTo>
                  <a:pt x="178942" y="287020"/>
                </a:lnTo>
                <a:lnTo>
                  <a:pt x="178434" y="288289"/>
                </a:lnTo>
                <a:lnTo>
                  <a:pt x="177292" y="288289"/>
                </a:lnTo>
                <a:lnTo>
                  <a:pt x="183642" y="299720"/>
                </a:lnTo>
                <a:lnTo>
                  <a:pt x="184784" y="298450"/>
                </a:lnTo>
                <a:lnTo>
                  <a:pt x="185800" y="298450"/>
                </a:lnTo>
                <a:lnTo>
                  <a:pt x="186944" y="297180"/>
                </a:lnTo>
                <a:lnTo>
                  <a:pt x="187832" y="295910"/>
                </a:lnTo>
                <a:lnTo>
                  <a:pt x="188848" y="295910"/>
                </a:lnTo>
                <a:lnTo>
                  <a:pt x="189738" y="294639"/>
                </a:lnTo>
                <a:lnTo>
                  <a:pt x="190500" y="293370"/>
                </a:lnTo>
                <a:lnTo>
                  <a:pt x="192023" y="292100"/>
                </a:lnTo>
                <a:lnTo>
                  <a:pt x="193928" y="288289"/>
                </a:lnTo>
                <a:lnTo>
                  <a:pt x="194436" y="287020"/>
                </a:lnTo>
                <a:lnTo>
                  <a:pt x="195580" y="284480"/>
                </a:lnTo>
                <a:lnTo>
                  <a:pt x="196342" y="280670"/>
                </a:lnTo>
                <a:lnTo>
                  <a:pt x="196342" y="274320"/>
                </a:lnTo>
                <a:lnTo>
                  <a:pt x="195580" y="270510"/>
                </a:lnTo>
                <a:lnTo>
                  <a:pt x="195198" y="269239"/>
                </a:lnTo>
                <a:lnTo>
                  <a:pt x="193675" y="265430"/>
                </a:lnTo>
                <a:lnTo>
                  <a:pt x="193040" y="264160"/>
                </a:lnTo>
                <a:close/>
              </a:path>
              <a:path w="196850" h="302260">
                <a:moveTo>
                  <a:pt x="162813" y="266700"/>
                </a:moveTo>
                <a:lnTo>
                  <a:pt x="147319" y="266700"/>
                </a:lnTo>
                <a:lnTo>
                  <a:pt x="146176" y="270510"/>
                </a:lnTo>
                <a:lnTo>
                  <a:pt x="145415" y="274320"/>
                </a:lnTo>
                <a:lnTo>
                  <a:pt x="145415" y="280670"/>
                </a:lnTo>
                <a:lnTo>
                  <a:pt x="146176" y="284480"/>
                </a:lnTo>
                <a:lnTo>
                  <a:pt x="146557" y="285750"/>
                </a:lnTo>
                <a:lnTo>
                  <a:pt x="148082" y="289560"/>
                </a:lnTo>
                <a:lnTo>
                  <a:pt x="148717" y="289560"/>
                </a:lnTo>
                <a:lnTo>
                  <a:pt x="159765" y="283210"/>
                </a:lnTo>
                <a:lnTo>
                  <a:pt x="159511" y="283210"/>
                </a:lnTo>
                <a:lnTo>
                  <a:pt x="159130" y="281939"/>
                </a:lnTo>
                <a:lnTo>
                  <a:pt x="158496" y="280670"/>
                </a:lnTo>
                <a:lnTo>
                  <a:pt x="158115" y="279400"/>
                </a:lnTo>
                <a:lnTo>
                  <a:pt x="158115" y="275589"/>
                </a:lnTo>
                <a:lnTo>
                  <a:pt x="158496" y="274320"/>
                </a:lnTo>
                <a:lnTo>
                  <a:pt x="158750" y="273050"/>
                </a:lnTo>
                <a:lnTo>
                  <a:pt x="159638" y="270510"/>
                </a:lnTo>
                <a:lnTo>
                  <a:pt x="160273" y="270510"/>
                </a:lnTo>
                <a:lnTo>
                  <a:pt x="160655" y="269239"/>
                </a:lnTo>
                <a:lnTo>
                  <a:pt x="161417" y="269239"/>
                </a:lnTo>
                <a:lnTo>
                  <a:pt x="162432" y="267970"/>
                </a:lnTo>
                <a:lnTo>
                  <a:pt x="162813" y="266700"/>
                </a:lnTo>
                <a:close/>
              </a:path>
              <a:path w="196850" h="302260">
                <a:moveTo>
                  <a:pt x="177292" y="288289"/>
                </a:moveTo>
                <a:lnTo>
                  <a:pt x="176148" y="289560"/>
                </a:lnTo>
                <a:lnTo>
                  <a:pt x="177997" y="289560"/>
                </a:lnTo>
                <a:lnTo>
                  <a:pt x="177292" y="288289"/>
                </a:lnTo>
                <a:close/>
              </a:path>
              <a:path w="196850" h="302260">
                <a:moveTo>
                  <a:pt x="193040" y="264160"/>
                </a:moveTo>
                <a:lnTo>
                  <a:pt x="171830" y="264160"/>
                </a:lnTo>
                <a:lnTo>
                  <a:pt x="173609" y="265430"/>
                </a:lnTo>
                <a:lnTo>
                  <a:pt x="176530" y="265430"/>
                </a:lnTo>
                <a:lnTo>
                  <a:pt x="177546" y="266700"/>
                </a:lnTo>
                <a:lnTo>
                  <a:pt x="178561" y="266700"/>
                </a:lnTo>
                <a:lnTo>
                  <a:pt x="179578" y="267970"/>
                </a:lnTo>
                <a:lnTo>
                  <a:pt x="180086" y="267970"/>
                </a:lnTo>
                <a:lnTo>
                  <a:pt x="180467" y="269239"/>
                </a:lnTo>
                <a:lnTo>
                  <a:pt x="181228" y="269239"/>
                </a:lnTo>
                <a:lnTo>
                  <a:pt x="181990" y="270510"/>
                </a:lnTo>
                <a:lnTo>
                  <a:pt x="193040" y="264160"/>
                </a:lnTo>
                <a:close/>
              </a:path>
              <a:path w="196850" h="302260">
                <a:moveTo>
                  <a:pt x="155065" y="257529"/>
                </a:moveTo>
                <a:lnTo>
                  <a:pt x="154813" y="257810"/>
                </a:lnTo>
                <a:lnTo>
                  <a:pt x="153923" y="257810"/>
                </a:lnTo>
                <a:lnTo>
                  <a:pt x="152907" y="259080"/>
                </a:lnTo>
                <a:lnTo>
                  <a:pt x="152019" y="260350"/>
                </a:lnTo>
                <a:lnTo>
                  <a:pt x="151257" y="260350"/>
                </a:lnTo>
                <a:lnTo>
                  <a:pt x="149732" y="262889"/>
                </a:lnTo>
                <a:lnTo>
                  <a:pt x="147828" y="266700"/>
                </a:lnTo>
                <a:lnTo>
                  <a:pt x="164465" y="266700"/>
                </a:lnTo>
                <a:lnTo>
                  <a:pt x="163053" y="264160"/>
                </a:lnTo>
                <a:lnTo>
                  <a:pt x="158876" y="264160"/>
                </a:lnTo>
                <a:lnTo>
                  <a:pt x="155065" y="257529"/>
                </a:lnTo>
                <a:close/>
              </a:path>
              <a:path w="196850" h="302260">
                <a:moveTo>
                  <a:pt x="179832" y="252730"/>
                </a:moveTo>
                <a:lnTo>
                  <a:pt x="162813" y="252730"/>
                </a:lnTo>
                <a:lnTo>
                  <a:pt x="161209" y="253574"/>
                </a:lnTo>
                <a:lnTo>
                  <a:pt x="165100" y="260350"/>
                </a:lnTo>
                <a:lnTo>
                  <a:pt x="161993" y="262251"/>
                </a:lnTo>
                <a:lnTo>
                  <a:pt x="164465" y="266700"/>
                </a:lnTo>
                <a:lnTo>
                  <a:pt x="165607" y="265430"/>
                </a:lnTo>
                <a:lnTo>
                  <a:pt x="168021" y="265430"/>
                </a:lnTo>
                <a:lnTo>
                  <a:pt x="168655" y="264160"/>
                </a:lnTo>
                <a:lnTo>
                  <a:pt x="193040" y="264160"/>
                </a:lnTo>
                <a:lnTo>
                  <a:pt x="192405" y="262889"/>
                </a:lnTo>
                <a:lnTo>
                  <a:pt x="190880" y="261620"/>
                </a:lnTo>
                <a:lnTo>
                  <a:pt x="189992" y="260350"/>
                </a:lnTo>
                <a:lnTo>
                  <a:pt x="189230" y="259080"/>
                </a:lnTo>
                <a:lnTo>
                  <a:pt x="188213" y="259080"/>
                </a:lnTo>
                <a:lnTo>
                  <a:pt x="187325" y="257810"/>
                </a:lnTo>
                <a:lnTo>
                  <a:pt x="186309" y="256539"/>
                </a:lnTo>
                <a:lnTo>
                  <a:pt x="185292" y="256539"/>
                </a:lnTo>
                <a:lnTo>
                  <a:pt x="184276" y="255270"/>
                </a:lnTo>
                <a:lnTo>
                  <a:pt x="183261" y="255270"/>
                </a:lnTo>
                <a:lnTo>
                  <a:pt x="182117" y="254000"/>
                </a:lnTo>
                <a:lnTo>
                  <a:pt x="180975" y="254000"/>
                </a:lnTo>
                <a:lnTo>
                  <a:pt x="179832" y="252730"/>
                </a:lnTo>
                <a:close/>
              </a:path>
              <a:path w="196850" h="302260">
                <a:moveTo>
                  <a:pt x="158115" y="255270"/>
                </a:moveTo>
                <a:lnTo>
                  <a:pt x="156971" y="255270"/>
                </a:lnTo>
                <a:lnTo>
                  <a:pt x="155955" y="256539"/>
                </a:lnTo>
                <a:lnTo>
                  <a:pt x="155065" y="257529"/>
                </a:lnTo>
                <a:lnTo>
                  <a:pt x="158876" y="264160"/>
                </a:lnTo>
                <a:lnTo>
                  <a:pt x="161993" y="262251"/>
                </a:lnTo>
                <a:lnTo>
                  <a:pt x="158115" y="255270"/>
                </a:lnTo>
                <a:close/>
              </a:path>
              <a:path w="196850" h="302260">
                <a:moveTo>
                  <a:pt x="161993" y="262251"/>
                </a:moveTo>
                <a:lnTo>
                  <a:pt x="158876" y="264160"/>
                </a:lnTo>
                <a:lnTo>
                  <a:pt x="163053" y="264160"/>
                </a:lnTo>
                <a:lnTo>
                  <a:pt x="161993" y="262251"/>
                </a:lnTo>
                <a:close/>
              </a:path>
              <a:path w="196850" h="302260">
                <a:moveTo>
                  <a:pt x="161209" y="253574"/>
                </a:moveTo>
                <a:lnTo>
                  <a:pt x="160400" y="254000"/>
                </a:lnTo>
                <a:lnTo>
                  <a:pt x="159257" y="254000"/>
                </a:lnTo>
                <a:lnTo>
                  <a:pt x="158115" y="255270"/>
                </a:lnTo>
                <a:lnTo>
                  <a:pt x="161993" y="262251"/>
                </a:lnTo>
                <a:lnTo>
                  <a:pt x="165100" y="260350"/>
                </a:lnTo>
                <a:lnTo>
                  <a:pt x="161209" y="253574"/>
                </a:lnTo>
                <a:close/>
              </a:path>
              <a:path w="196850" h="302260">
                <a:moveTo>
                  <a:pt x="37465" y="38100"/>
                </a:moveTo>
                <a:lnTo>
                  <a:pt x="34332" y="39979"/>
                </a:lnTo>
                <a:lnTo>
                  <a:pt x="38226" y="46989"/>
                </a:lnTo>
                <a:lnTo>
                  <a:pt x="37084" y="48260"/>
                </a:lnTo>
                <a:lnTo>
                  <a:pt x="35940" y="48260"/>
                </a:lnTo>
                <a:lnTo>
                  <a:pt x="35038" y="48735"/>
                </a:lnTo>
                <a:lnTo>
                  <a:pt x="155065" y="257529"/>
                </a:lnTo>
                <a:lnTo>
                  <a:pt x="155955" y="256539"/>
                </a:lnTo>
                <a:lnTo>
                  <a:pt x="156971" y="255270"/>
                </a:lnTo>
                <a:lnTo>
                  <a:pt x="158115" y="255270"/>
                </a:lnTo>
                <a:lnTo>
                  <a:pt x="159257" y="254000"/>
                </a:lnTo>
                <a:lnTo>
                  <a:pt x="160400" y="254000"/>
                </a:lnTo>
                <a:lnTo>
                  <a:pt x="161209" y="253574"/>
                </a:lnTo>
                <a:lnTo>
                  <a:pt x="42570" y="46989"/>
                </a:lnTo>
                <a:lnTo>
                  <a:pt x="39369" y="46989"/>
                </a:lnTo>
                <a:lnTo>
                  <a:pt x="40386" y="45720"/>
                </a:lnTo>
                <a:lnTo>
                  <a:pt x="41274" y="44733"/>
                </a:lnTo>
                <a:lnTo>
                  <a:pt x="37465" y="38100"/>
                </a:lnTo>
                <a:close/>
              </a:path>
              <a:path w="196850" h="302260">
                <a:moveTo>
                  <a:pt x="175132" y="251460"/>
                </a:moveTo>
                <a:lnTo>
                  <a:pt x="166496" y="251460"/>
                </a:lnTo>
                <a:lnTo>
                  <a:pt x="165226" y="252730"/>
                </a:lnTo>
                <a:lnTo>
                  <a:pt x="176403" y="252730"/>
                </a:lnTo>
                <a:lnTo>
                  <a:pt x="175132" y="251460"/>
                </a:lnTo>
                <a:close/>
              </a:path>
              <a:path w="196850" h="302260">
                <a:moveTo>
                  <a:pt x="31115" y="49530"/>
                </a:moveTo>
                <a:lnTo>
                  <a:pt x="19938" y="49530"/>
                </a:lnTo>
                <a:lnTo>
                  <a:pt x="21209" y="50800"/>
                </a:lnTo>
                <a:lnTo>
                  <a:pt x="29844" y="50800"/>
                </a:lnTo>
                <a:lnTo>
                  <a:pt x="31115" y="49530"/>
                </a:lnTo>
                <a:close/>
              </a:path>
              <a:path w="196850" h="302260">
                <a:moveTo>
                  <a:pt x="14350" y="31750"/>
                </a:moveTo>
                <a:lnTo>
                  <a:pt x="3301" y="38100"/>
                </a:lnTo>
                <a:lnTo>
                  <a:pt x="3936" y="39370"/>
                </a:lnTo>
                <a:lnTo>
                  <a:pt x="4698" y="39370"/>
                </a:lnTo>
                <a:lnTo>
                  <a:pt x="5461" y="40639"/>
                </a:lnTo>
                <a:lnTo>
                  <a:pt x="6350" y="41910"/>
                </a:lnTo>
                <a:lnTo>
                  <a:pt x="7111" y="43180"/>
                </a:lnTo>
                <a:lnTo>
                  <a:pt x="8128" y="43180"/>
                </a:lnTo>
                <a:lnTo>
                  <a:pt x="9017" y="44450"/>
                </a:lnTo>
                <a:lnTo>
                  <a:pt x="10032" y="45720"/>
                </a:lnTo>
                <a:lnTo>
                  <a:pt x="11048" y="45720"/>
                </a:lnTo>
                <a:lnTo>
                  <a:pt x="12065" y="46989"/>
                </a:lnTo>
                <a:lnTo>
                  <a:pt x="13080" y="46989"/>
                </a:lnTo>
                <a:lnTo>
                  <a:pt x="14223" y="48260"/>
                </a:lnTo>
                <a:lnTo>
                  <a:pt x="15367" y="48260"/>
                </a:lnTo>
                <a:lnTo>
                  <a:pt x="16509" y="49530"/>
                </a:lnTo>
                <a:lnTo>
                  <a:pt x="33528" y="49530"/>
                </a:lnTo>
                <a:lnTo>
                  <a:pt x="35038" y="48735"/>
                </a:lnTo>
                <a:lnTo>
                  <a:pt x="31115" y="41910"/>
                </a:lnTo>
                <a:lnTo>
                  <a:pt x="34332" y="39979"/>
                </a:lnTo>
                <a:lnTo>
                  <a:pt x="33288" y="38100"/>
                </a:lnTo>
                <a:lnTo>
                  <a:pt x="22732" y="38100"/>
                </a:lnTo>
                <a:lnTo>
                  <a:pt x="22098" y="36830"/>
                </a:lnTo>
                <a:lnTo>
                  <a:pt x="19303" y="36830"/>
                </a:lnTo>
                <a:lnTo>
                  <a:pt x="18796" y="35560"/>
                </a:lnTo>
                <a:lnTo>
                  <a:pt x="17653" y="35560"/>
                </a:lnTo>
                <a:lnTo>
                  <a:pt x="17271" y="34289"/>
                </a:lnTo>
                <a:lnTo>
                  <a:pt x="16255" y="34289"/>
                </a:lnTo>
                <a:lnTo>
                  <a:pt x="15113" y="33020"/>
                </a:lnTo>
                <a:lnTo>
                  <a:pt x="14350" y="31750"/>
                </a:lnTo>
                <a:close/>
              </a:path>
              <a:path w="196850" h="302260">
                <a:moveTo>
                  <a:pt x="34332" y="39979"/>
                </a:moveTo>
                <a:lnTo>
                  <a:pt x="31115" y="41910"/>
                </a:lnTo>
                <a:lnTo>
                  <a:pt x="35038" y="48735"/>
                </a:lnTo>
                <a:lnTo>
                  <a:pt x="35940" y="48260"/>
                </a:lnTo>
                <a:lnTo>
                  <a:pt x="37084" y="48260"/>
                </a:lnTo>
                <a:lnTo>
                  <a:pt x="38226" y="46989"/>
                </a:lnTo>
                <a:lnTo>
                  <a:pt x="34332" y="39979"/>
                </a:lnTo>
                <a:close/>
              </a:path>
              <a:path w="196850" h="302260">
                <a:moveTo>
                  <a:pt x="41274" y="44733"/>
                </a:moveTo>
                <a:lnTo>
                  <a:pt x="40386" y="45720"/>
                </a:lnTo>
                <a:lnTo>
                  <a:pt x="39369" y="46989"/>
                </a:lnTo>
                <a:lnTo>
                  <a:pt x="42570" y="46989"/>
                </a:lnTo>
                <a:lnTo>
                  <a:pt x="41274" y="44733"/>
                </a:lnTo>
                <a:close/>
              </a:path>
              <a:path w="196850" h="302260">
                <a:moveTo>
                  <a:pt x="47244" y="38100"/>
                </a:moveTo>
                <a:lnTo>
                  <a:pt x="37465" y="38100"/>
                </a:lnTo>
                <a:lnTo>
                  <a:pt x="41274" y="44733"/>
                </a:lnTo>
                <a:lnTo>
                  <a:pt x="41528" y="44450"/>
                </a:lnTo>
                <a:lnTo>
                  <a:pt x="42417" y="44450"/>
                </a:lnTo>
                <a:lnTo>
                  <a:pt x="43434" y="43180"/>
                </a:lnTo>
                <a:lnTo>
                  <a:pt x="44196" y="41910"/>
                </a:lnTo>
                <a:lnTo>
                  <a:pt x="45084" y="41910"/>
                </a:lnTo>
                <a:lnTo>
                  <a:pt x="46609" y="39370"/>
                </a:lnTo>
                <a:lnTo>
                  <a:pt x="47244" y="38100"/>
                </a:lnTo>
                <a:close/>
              </a:path>
              <a:path w="196850" h="302260">
                <a:moveTo>
                  <a:pt x="47625" y="12700"/>
                </a:moveTo>
                <a:lnTo>
                  <a:pt x="36575" y="19050"/>
                </a:lnTo>
                <a:lnTo>
                  <a:pt x="37846" y="21589"/>
                </a:lnTo>
                <a:lnTo>
                  <a:pt x="38100" y="22860"/>
                </a:lnTo>
                <a:lnTo>
                  <a:pt x="38100" y="26670"/>
                </a:lnTo>
                <a:lnTo>
                  <a:pt x="37592" y="29210"/>
                </a:lnTo>
                <a:lnTo>
                  <a:pt x="36703" y="31750"/>
                </a:lnTo>
                <a:lnTo>
                  <a:pt x="36067" y="31750"/>
                </a:lnTo>
                <a:lnTo>
                  <a:pt x="35305" y="33020"/>
                </a:lnTo>
                <a:lnTo>
                  <a:pt x="34798" y="34289"/>
                </a:lnTo>
                <a:lnTo>
                  <a:pt x="33909" y="34289"/>
                </a:lnTo>
                <a:lnTo>
                  <a:pt x="33528" y="35560"/>
                </a:lnTo>
                <a:lnTo>
                  <a:pt x="31876" y="35560"/>
                </a:lnTo>
                <a:lnTo>
                  <a:pt x="34332" y="39979"/>
                </a:lnTo>
                <a:lnTo>
                  <a:pt x="37465" y="38100"/>
                </a:lnTo>
                <a:lnTo>
                  <a:pt x="47244" y="38100"/>
                </a:lnTo>
                <a:lnTo>
                  <a:pt x="48513" y="36830"/>
                </a:lnTo>
                <a:lnTo>
                  <a:pt x="49021" y="35560"/>
                </a:lnTo>
                <a:lnTo>
                  <a:pt x="50165" y="31750"/>
                </a:lnTo>
                <a:lnTo>
                  <a:pt x="50926" y="27939"/>
                </a:lnTo>
                <a:lnTo>
                  <a:pt x="50926" y="21589"/>
                </a:lnTo>
                <a:lnTo>
                  <a:pt x="50165" y="17780"/>
                </a:lnTo>
                <a:lnTo>
                  <a:pt x="49784" y="16510"/>
                </a:lnTo>
                <a:lnTo>
                  <a:pt x="48259" y="13970"/>
                </a:lnTo>
                <a:lnTo>
                  <a:pt x="47625" y="12700"/>
                </a:lnTo>
                <a:close/>
              </a:path>
              <a:path w="196850" h="302260">
                <a:moveTo>
                  <a:pt x="12700" y="2539"/>
                </a:moveTo>
                <a:lnTo>
                  <a:pt x="11557" y="3810"/>
                </a:lnTo>
                <a:lnTo>
                  <a:pt x="10413" y="3810"/>
                </a:lnTo>
                <a:lnTo>
                  <a:pt x="9398" y="5080"/>
                </a:lnTo>
                <a:lnTo>
                  <a:pt x="8509" y="6350"/>
                </a:lnTo>
                <a:lnTo>
                  <a:pt x="7492" y="6350"/>
                </a:lnTo>
                <a:lnTo>
                  <a:pt x="6603" y="7620"/>
                </a:lnTo>
                <a:lnTo>
                  <a:pt x="5842" y="8889"/>
                </a:lnTo>
                <a:lnTo>
                  <a:pt x="4317" y="10160"/>
                </a:lnTo>
                <a:lnTo>
                  <a:pt x="2413" y="13970"/>
                </a:lnTo>
                <a:lnTo>
                  <a:pt x="1905" y="15239"/>
                </a:lnTo>
                <a:lnTo>
                  <a:pt x="761" y="17780"/>
                </a:lnTo>
                <a:lnTo>
                  <a:pt x="0" y="21589"/>
                </a:lnTo>
                <a:lnTo>
                  <a:pt x="0" y="27939"/>
                </a:lnTo>
                <a:lnTo>
                  <a:pt x="761" y="31750"/>
                </a:lnTo>
                <a:lnTo>
                  <a:pt x="1142" y="33020"/>
                </a:lnTo>
                <a:lnTo>
                  <a:pt x="1650" y="34289"/>
                </a:lnTo>
                <a:lnTo>
                  <a:pt x="2032" y="35560"/>
                </a:lnTo>
                <a:lnTo>
                  <a:pt x="3301" y="38100"/>
                </a:lnTo>
                <a:lnTo>
                  <a:pt x="14350" y="31750"/>
                </a:lnTo>
                <a:lnTo>
                  <a:pt x="14096" y="30480"/>
                </a:lnTo>
                <a:lnTo>
                  <a:pt x="13715" y="30480"/>
                </a:lnTo>
                <a:lnTo>
                  <a:pt x="13461" y="29210"/>
                </a:lnTo>
                <a:lnTo>
                  <a:pt x="13080" y="27939"/>
                </a:lnTo>
                <a:lnTo>
                  <a:pt x="12700" y="26670"/>
                </a:lnTo>
                <a:lnTo>
                  <a:pt x="12700" y="24130"/>
                </a:lnTo>
                <a:lnTo>
                  <a:pt x="13080" y="21589"/>
                </a:lnTo>
                <a:lnTo>
                  <a:pt x="13334" y="21589"/>
                </a:lnTo>
                <a:lnTo>
                  <a:pt x="13461" y="20320"/>
                </a:lnTo>
                <a:lnTo>
                  <a:pt x="14223" y="19050"/>
                </a:lnTo>
                <a:lnTo>
                  <a:pt x="14605" y="17780"/>
                </a:lnTo>
                <a:lnTo>
                  <a:pt x="15240" y="17780"/>
                </a:lnTo>
                <a:lnTo>
                  <a:pt x="16001" y="16510"/>
                </a:lnTo>
                <a:lnTo>
                  <a:pt x="17017" y="15239"/>
                </a:lnTo>
                <a:lnTo>
                  <a:pt x="17907" y="15239"/>
                </a:lnTo>
                <a:lnTo>
                  <a:pt x="18542" y="13970"/>
                </a:lnTo>
                <a:lnTo>
                  <a:pt x="19050" y="13970"/>
                </a:lnTo>
                <a:lnTo>
                  <a:pt x="12700" y="2539"/>
                </a:lnTo>
                <a:close/>
              </a:path>
              <a:path w="196850" h="302260">
                <a:moveTo>
                  <a:pt x="31876" y="35560"/>
                </a:moveTo>
                <a:lnTo>
                  <a:pt x="30734" y="36830"/>
                </a:lnTo>
                <a:lnTo>
                  <a:pt x="29463" y="36830"/>
                </a:lnTo>
                <a:lnTo>
                  <a:pt x="28321" y="38100"/>
                </a:lnTo>
                <a:lnTo>
                  <a:pt x="33288" y="38100"/>
                </a:lnTo>
                <a:lnTo>
                  <a:pt x="31876" y="35560"/>
                </a:lnTo>
                <a:close/>
              </a:path>
              <a:path w="196850" h="302260">
                <a:moveTo>
                  <a:pt x="47625" y="12700"/>
                </a:moveTo>
                <a:lnTo>
                  <a:pt x="30480" y="12700"/>
                </a:lnTo>
                <a:lnTo>
                  <a:pt x="31115" y="13970"/>
                </a:lnTo>
                <a:lnTo>
                  <a:pt x="32638" y="13970"/>
                </a:lnTo>
                <a:lnTo>
                  <a:pt x="33655" y="15239"/>
                </a:lnTo>
                <a:lnTo>
                  <a:pt x="34163" y="15239"/>
                </a:lnTo>
                <a:lnTo>
                  <a:pt x="34544" y="16510"/>
                </a:lnTo>
                <a:lnTo>
                  <a:pt x="35051" y="16510"/>
                </a:lnTo>
                <a:lnTo>
                  <a:pt x="36575" y="19050"/>
                </a:lnTo>
                <a:lnTo>
                  <a:pt x="47625" y="12700"/>
                </a:lnTo>
                <a:close/>
              </a:path>
              <a:path w="196850" h="302260">
                <a:moveTo>
                  <a:pt x="37846" y="2539"/>
                </a:moveTo>
                <a:lnTo>
                  <a:pt x="12700" y="2539"/>
                </a:lnTo>
                <a:lnTo>
                  <a:pt x="19050" y="13970"/>
                </a:lnTo>
                <a:lnTo>
                  <a:pt x="20192" y="12700"/>
                </a:lnTo>
                <a:lnTo>
                  <a:pt x="47625" y="12700"/>
                </a:lnTo>
                <a:lnTo>
                  <a:pt x="46990" y="11430"/>
                </a:lnTo>
                <a:lnTo>
                  <a:pt x="45465" y="8889"/>
                </a:lnTo>
                <a:lnTo>
                  <a:pt x="44576" y="7620"/>
                </a:lnTo>
                <a:lnTo>
                  <a:pt x="43688" y="7620"/>
                </a:lnTo>
                <a:lnTo>
                  <a:pt x="41909" y="5080"/>
                </a:lnTo>
                <a:lnTo>
                  <a:pt x="40894" y="5080"/>
                </a:lnTo>
                <a:lnTo>
                  <a:pt x="39878" y="3810"/>
                </a:lnTo>
                <a:lnTo>
                  <a:pt x="37846" y="2539"/>
                </a:lnTo>
                <a:close/>
              </a:path>
              <a:path w="196850" h="302260">
                <a:moveTo>
                  <a:pt x="35559" y="1270"/>
                </a:moveTo>
                <a:lnTo>
                  <a:pt x="14986" y="1270"/>
                </a:lnTo>
                <a:lnTo>
                  <a:pt x="13842" y="2539"/>
                </a:lnTo>
                <a:lnTo>
                  <a:pt x="36703" y="2539"/>
                </a:lnTo>
                <a:lnTo>
                  <a:pt x="35559" y="1270"/>
                </a:lnTo>
                <a:close/>
              </a:path>
              <a:path w="196850" h="302260">
                <a:moveTo>
                  <a:pt x="33273" y="0"/>
                </a:moveTo>
                <a:lnTo>
                  <a:pt x="19811" y="0"/>
                </a:lnTo>
                <a:lnTo>
                  <a:pt x="17398" y="1270"/>
                </a:lnTo>
                <a:lnTo>
                  <a:pt x="34417" y="1270"/>
                </a:lnTo>
                <a:lnTo>
                  <a:pt x="332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681580" y="3267251"/>
            <a:ext cx="1333500" cy="600075"/>
          </a:xfrm>
          <a:custGeom>
            <a:avLst/>
            <a:gdLst/>
            <a:ahLst/>
            <a:cxnLst/>
            <a:rect l="l" t="t" r="r" b="b"/>
            <a:pathLst>
              <a:path w="1333500" h="600075">
                <a:moveTo>
                  <a:pt x="1266822" y="0"/>
                </a:moveTo>
                <a:lnTo>
                  <a:pt x="66672" y="0"/>
                </a:lnTo>
                <a:lnTo>
                  <a:pt x="40783" y="5260"/>
                </a:lnTo>
                <a:lnTo>
                  <a:pt x="19583" y="19583"/>
                </a:lnTo>
                <a:lnTo>
                  <a:pt x="5260" y="40782"/>
                </a:lnTo>
                <a:lnTo>
                  <a:pt x="0" y="66671"/>
                </a:lnTo>
                <a:lnTo>
                  <a:pt x="0" y="533407"/>
                </a:lnTo>
                <a:lnTo>
                  <a:pt x="5260" y="559294"/>
                </a:lnTo>
                <a:lnTo>
                  <a:pt x="19583" y="580493"/>
                </a:lnTo>
                <a:lnTo>
                  <a:pt x="40783" y="594816"/>
                </a:lnTo>
                <a:lnTo>
                  <a:pt x="66672" y="600076"/>
                </a:lnTo>
                <a:lnTo>
                  <a:pt x="1266822" y="600076"/>
                </a:lnTo>
                <a:lnTo>
                  <a:pt x="1292707" y="594816"/>
                </a:lnTo>
                <a:lnTo>
                  <a:pt x="1313905" y="580493"/>
                </a:lnTo>
                <a:lnTo>
                  <a:pt x="1328227" y="559294"/>
                </a:lnTo>
                <a:lnTo>
                  <a:pt x="1333487" y="533407"/>
                </a:lnTo>
                <a:lnTo>
                  <a:pt x="1333487" y="66671"/>
                </a:lnTo>
                <a:lnTo>
                  <a:pt x="1328227" y="40782"/>
                </a:lnTo>
                <a:lnTo>
                  <a:pt x="1313905" y="19583"/>
                </a:lnTo>
                <a:lnTo>
                  <a:pt x="1292707" y="5260"/>
                </a:lnTo>
                <a:lnTo>
                  <a:pt x="1266822" y="0"/>
                </a:lnTo>
                <a:close/>
              </a:path>
            </a:pathLst>
          </a:custGeom>
          <a:solidFill>
            <a:srgbClr val="F9E32D">
              <a:alpha val="4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681580" y="3267251"/>
            <a:ext cx="1333500" cy="600075"/>
          </a:xfrm>
          <a:custGeom>
            <a:avLst/>
            <a:gdLst/>
            <a:ahLst/>
            <a:cxnLst/>
            <a:rect l="l" t="t" r="r" b="b"/>
            <a:pathLst>
              <a:path w="1333500" h="600075">
                <a:moveTo>
                  <a:pt x="66672" y="0"/>
                </a:moveTo>
                <a:lnTo>
                  <a:pt x="1266822" y="0"/>
                </a:lnTo>
                <a:lnTo>
                  <a:pt x="1292707" y="5260"/>
                </a:lnTo>
                <a:lnTo>
                  <a:pt x="1313905" y="19583"/>
                </a:lnTo>
                <a:lnTo>
                  <a:pt x="1328227" y="40782"/>
                </a:lnTo>
                <a:lnTo>
                  <a:pt x="1333487" y="66671"/>
                </a:lnTo>
                <a:lnTo>
                  <a:pt x="1333487" y="533407"/>
                </a:lnTo>
                <a:lnTo>
                  <a:pt x="1328227" y="559294"/>
                </a:lnTo>
                <a:lnTo>
                  <a:pt x="1313905" y="580493"/>
                </a:lnTo>
                <a:lnTo>
                  <a:pt x="1292707" y="594816"/>
                </a:lnTo>
                <a:lnTo>
                  <a:pt x="1266822" y="600076"/>
                </a:lnTo>
                <a:lnTo>
                  <a:pt x="66672" y="600076"/>
                </a:lnTo>
                <a:lnTo>
                  <a:pt x="40783" y="594816"/>
                </a:lnTo>
                <a:lnTo>
                  <a:pt x="19583" y="580493"/>
                </a:lnTo>
                <a:lnTo>
                  <a:pt x="5260" y="559294"/>
                </a:lnTo>
                <a:lnTo>
                  <a:pt x="0" y="533407"/>
                </a:lnTo>
                <a:lnTo>
                  <a:pt x="0" y="66671"/>
                </a:lnTo>
                <a:lnTo>
                  <a:pt x="5260" y="40782"/>
                </a:lnTo>
                <a:lnTo>
                  <a:pt x="19583" y="19583"/>
                </a:lnTo>
                <a:lnTo>
                  <a:pt x="40783" y="5260"/>
                </a:lnTo>
                <a:lnTo>
                  <a:pt x="66672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767711" y="3289643"/>
            <a:ext cx="1200785" cy="5715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ctr"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40">
                <a:latin typeface="Trebuchet MS"/>
                <a:cs typeface="Trebuchet MS"/>
              </a:rPr>
              <a:t>СКУЛЬПТУРНАЯ  </a:t>
            </a:r>
            <a:r>
              <a:rPr dirty="0" sz="1200" spc="95">
                <a:latin typeface="Trebuchet MS"/>
                <a:cs typeface="Trebuchet MS"/>
              </a:rPr>
              <a:t>КОМПОЗИЦИЯ</a:t>
            </a:r>
            <a:endParaRPr sz="1200">
              <a:latin typeface="Trebuchet MS"/>
              <a:cs typeface="Trebuchet MS"/>
            </a:endParaRPr>
          </a:p>
          <a:p>
            <a:pPr algn="ctr" marR="97155">
              <a:lnSpc>
                <a:spcPts val="1385"/>
              </a:lnSpc>
            </a:pPr>
            <a:r>
              <a:rPr dirty="0" sz="1200" spc="25">
                <a:latin typeface="Trebuchet MS"/>
                <a:cs typeface="Trebuchet MS"/>
              </a:rPr>
              <a:t>«КОК-БОРУ»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67113" y="3676536"/>
            <a:ext cx="635" cy="19050"/>
          </a:xfrm>
          <a:custGeom>
            <a:avLst/>
            <a:gdLst/>
            <a:ahLst/>
            <a:cxnLst/>
            <a:rect l="l" t="t" r="r" b="b"/>
            <a:pathLst>
              <a:path w="634" h="19050">
                <a:moveTo>
                  <a:pt x="-4761" y="9480"/>
                </a:moveTo>
                <a:lnTo>
                  <a:pt x="4812" y="9480"/>
                </a:lnTo>
              </a:path>
            </a:pathLst>
          </a:custGeom>
          <a:ln w="1896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107843" y="3676536"/>
            <a:ext cx="635" cy="19050"/>
          </a:xfrm>
          <a:custGeom>
            <a:avLst/>
            <a:gdLst/>
            <a:ahLst/>
            <a:cxnLst/>
            <a:rect l="l" t="t" r="r" b="b"/>
            <a:pathLst>
              <a:path w="634" h="19050">
                <a:moveTo>
                  <a:pt x="-4761" y="9480"/>
                </a:moveTo>
                <a:lnTo>
                  <a:pt x="4812" y="9480"/>
                </a:lnTo>
              </a:path>
            </a:pathLst>
          </a:custGeom>
          <a:ln w="1896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424123" y="3675646"/>
            <a:ext cx="635" cy="19050"/>
          </a:xfrm>
          <a:custGeom>
            <a:avLst/>
            <a:gdLst/>
            <a:ahLst/>
            <a:cxnLst/>
            <a:rect l="l" t="t" r="r" b="b"/>
            <a:pathLst>
              <a:path w="634" h="19050">
                <a:moveTo>
                  <a:pt x="-4761" y="9474"/>
                </a:moveTo>
                <a:lnTo>
                  <a:pt x="4812" y="9474"/>
                </a:lnTo>
              </a:path>
            </a:pathLst>
          </a:custGeom>
          <a:ln w="189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464840" y="3675646"/>
            <a:ext cx="635" cy="19050"/>
          </a:xfrm>
          <a:custGeom>
            <a:avLst/>
            <a:gdLst/>
            <a:ahLst/>
            <a:cxnLst/>
            <a:rect l="l" t="t" r="r" b="b"/>
            <a:pathLst>
              <a:path w="634" h="19050">
                <a:moveTo>
                  <a:pt x="-4761" y="9474"/>
                </a:moveTo>
                <a:lnTo>
                  <a:pt x="4812" y="9474"/>
                </a:lnTo>
              </a:path>
            </a:pathLst>
          </a:custGeom>
          <a:ln w="189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30562" y="3680523"/>
            <a:ext cx="635" cy="19050"/>
          </a:xfrm>
          <a:custGeom>
            <a:avLst/>
            <a:gdLst/>
            <a:ahLst/>
            <a:cxnLst/>
            <a:rect l="l" t="t" r="r" b="b"/>
            <a:pathLst>
              <a:path w="634" h="19050">
                <a:moveTo>
                  <a:pt x="-4761" y="9474"/>
                </a:moveTo>
                <a:lnTo>
                  <a:pt x="4812" y="9474"/>
                </a:lnTo>
              </a:path>
            </a:pathLst>
          </a:custGeom>
          <a:ln w="189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671291" y="3680523"/>
            <a:ext cx="635" cy="19050"/>
          </a:xfrm>
          <a:custGeom>
            <a:avLst/>
            <a:gdLst/>
            <a:ahLst/>
            <a:cxnLst/>
            <a:rect l="l" t="t" r="r" b="b"/>
            <a:pathLst>
              <a:path w="634" h="19050">
                <a:moveTo>
                  <a:pt x="-4761" y="9474"/>
                </a:moveTo>
                <a:lnTo>
                  <a:pt x="4812" y="9474"/>
                </a:lnTo>
              </a:path>
            </a:pathLst>
          </a:custGeom>
          <a:ln w="189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147365" y="4001186"/>
            <a:ext cx="385445" cy="2112010"/>
          </a:xfrm>
          <a:custGeom>
            <a:avLst/>
            <a:gdLst/>
            <a:ahLst/>
            <a:cxnLst/>
            <a:rect l="l" t="t" r="r" b="b"/>
            <a:pathLst>
              <a:path w="385445" h="2112010">
                <a:moveTo>
                  <a:pt x="83404" y="0"/>
                </a:moveTo>
                <a:lnTo>
                  <a:pt x="94683" y="99466"/>
                </a:lnTo>
                <a:lnTo>
                  <a:pt x="138308" y="132448"/>
                </a:lnTo>
                <a:lnTo>
                  <a:pt x="124527" y="1517514"/>
                </a:lnTo>
                <a:lnTo>
                  <a:pt x="170480" y="1735749"/>
                </a:lnTo>
                <a:lnTo>
                  <a:pt x="196876" y="1922355"/>
                </a:lnTo>
                <a:lnTo>
                  <a:pt x="0" y="1974649"/>
                </a:lnTo>
                <a:lnTo>
                  <a:pt x="50166" y="2050825"/>
                </a:lnTo>
                <a:lnTo>
                  <a:pt x="150919" y="2096933"/>
                </a:lnTo>
                <a:lnTo>
                  <a:pt x="302367" y="2111921"/>
                </a:lnTo>
                <a:lnTo>
                  <a:pt x="385380" y="2039399"/>
                </a:lnTo>
                <a:lnTo>
                  <a:pt x="216622" y="1921261"/>
                </a:lnTo>
                <a:lnTo>
                  <a:pt x="182840" y="1732653"/>
                </a:lnTo>
                <a:lnTo>
                  <a:pt x="136587" y="1515141"/>
                </a:lnTo>
                <a:lnTo>
                  <a:pt x="140417" y="1058420"/>
                </a:lnTo>
                <a:lnTo>
                  <a:pt x="154457" y="130860"/>
                </a:lnTo>
                <a:lnTo>
                  <a:pt x="196574" y="104305"/>
                </a:lnTo>
                <a:lnTo>
                  <a:pt x="210585" y="177"/>
                </a:lnTo>
                <a:lnTo>
                  <a:pt x="83404" y="0"/>
                </a:lnTo>
                <a:close/>
              </a:path>
            </a:pathLst>
          </a:custGeom>
          <a:solidFill>
            <a:srgbClr val="F9E32D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147365" y="4001186"/>
            <a:ext cx="385445" cy="2112010"/>
          </a:xfrm>
          <a:custGeom>
            <a:avLst/>
            <a:gdLst/>
            <a:ahLst/>
            <a:cxnLst/>
            <a:rect l="l" t="t" r="r" b="b"/>
            <a:pathLst>
              <a:path w="385445" h="2112010">
                <a:moveTo>
                  <a:pt x="210585" y="177"/>
                </a:moveTo>
                <a:lnTo>
                  <a:pt x="83404" y="0"/>
                </a:lnTo>
                <a:lnTo>
                  <a:pt x="94683" y="99466"/>
                </a:lnTo>
                <a:lnTo>
                  <a:pt x="138308" y="132448"/>
                </a:lnTo>
                <a:lnTo>
                  <a:pt x="124527" y="1517514"/>
                </a:lnTo>
                <a:lnTo>
                  <a:pt x="170480" y="1735749"/>
                </a:lnTo>
                <a:lnTo>
                  <a:pt x="196876" y="1922355"/>
                </a:lnTo>
                <a:lnTo>
                  <a:pt x="0" y="1974649"/>
                </a:lnTo>
                <a:lnTo>
                  <a:pt x="50166" y="2050825"/>
                </a:lnTo>
                <a:lnTo>
                  <a:pt x="150919" y="2096933"/>
                </a:lnTo>
                <a:lnTo>
                  <a:pt x="302367" y="2111921"/>
                </a:lnTo>
                <a:lnTo>
                  <a:pt x="385380" y="2039399"/>
                </a:lnTo>
                <a:lnTo>
                  <a:pt x="216622" y="1921261"/>
                </a:lnTo>
                <a:lnTo>
                  <a:pt x="182840" y="1732653"/>
                </a:lnTo>
                <a:lnTo>
                  <a:pt x="136587" y="1515141"/>
                </a:lnTo>
                <a:lnTo>
                  <a:pt x="140417" y="1058420"/>
                </a:lnTo>
                <a:lnTo>
                  <a:pt x="154457" y="130860"/>
                </a:lnTo>
                <a:lnTo>
                  <a:pt x="196574" y="104305"/>
                </a:lnTo>
                <a:lnTo>
                  <a:pt x="210585" y="177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423310" y="6210999"/>
            <a:ext cx="1270635" cy="713740"/>
          </a:xfrm>
          <a:custGeom>
            <a:avLst/>
            <a:gdLst/>
            <a:ahLst/>
            <a:cxnLst/>
            <a:rect l="l" t="t" r="r" b="b"/>
            <a:pathLst>
              <a:path w="1270634" h="713740">
                <a:moveTo>
                  <a:pt x="1112187" y="0"/>
                </a:moveTo>
                <a:lnTo>
                  <a:pt x="0" y="495975"/>
                </a:lnTo>
                <a:lnTo>
                  <a:pt x="808221" y="713383"/>
                </a:lnTo>
                <a:lnTo>
                  <a:pt x="1270063" y="54601"/>
                </a:lnTo>
                <a:lnTo>
                  <a:pt x="1112187" y="0"/>
                </a:lnTo>
                <a:close/>
              </a:path>
            </a:pathLst>
          </a:custGeom>
          <a:solidFill>
            <a:srgbClr val="EF69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423310" y="6210999"/>
            <a:ext cx="1270635" cy="713740"/>
          </a:xfrm>
          <a:custGeom>
            <a:avLst/>
            <a:gdLst/>
            <a:ahLst/>
            <a:cxnLst/>
            <a:rect l="l" t="t" r="r" b="b"/>
            <a:pathLst>
              <a:path w="1270634" h="713740">
                <a:moveTo>
                  <a:pt x="1270063" y="54601"/>
                </a:moveTo>
                <a:lnTo>
                  <a:pt x="1112187" y="0"/>
                </a:lnTo>
                <a:lnTo>
                  <a:pt x="0" y="495975"/>
                </a:lnTo>
                <a:lnTo>
                  <a:pt x="808221" y="713383"/>
                </a:lnTo>
                <a:lnTo>
                  <a:pt x="1270063" y="54601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132771" y="6516331"/>
            <a:ext cx="52069" cy="205740"/>
          </a:xfrm>
          <a:custGeom>
            <a:avLst/>
            <a:gdLst/>
            <a:ahLst/>
            <a:cxnLst/>
            <a:rect l="l" t="t" r="r" b="b"/>
            <a:pathLst>
              <a:path w="52070" h="205740">
                <a:moveTo>
                  <a:pt x="35039" y="204469"/>
                </a:moveTo>
                <a:lnTo>
                  <a:pt x="17462" y="204469"/>
                </a:lnTo>
                <a:lnTo>
                  <a:pt x="18656" y="205739"/>
                </a:lnTo>
                <a:lnTo>
                  <a:pt x="33858" y="205739"/>
                </a:lnTo>
                <a:lnTo>
                  <a:pt x="35039" y="204469"/>
                </a:lnTo>
                <a:close/>
              </a:path>
              <a:path w="52070" h="205740">
                <a:moveTo>
                  <a:pt x="37338" y="203200"/>
                </a:moveTo>
                <a:lnTo>
                  <a:pt x="14058" y="203200"/>
                </a:lnTo>
                <a:lnTo>
                  <a:pt x="15163" y="204469"/>
                </a:lnTo>
                <a:lnTo>
                  <a:pt x="36207" y="204469"/>
                </a:lnTo>
                <a:lnTo>
                  <a:pt x="37338" y="203200"/>
                </a:lnTo>
                <a:close/>
              </a:path>
              <a:path w="52070" h="205740">
                <a:moveTo>
                  <a:pt x="43433" y="199389"/>
                </a:moveTo>
                <a:lnTo>
                  <a:pt x="9029" y="199389"/>
                </a:lnTo>
                <a:lnTo>
                  <a:pt x="10934" y="201929"/>
                </a:lnTo>
                <a:lnTo>
                  <a:pt x="11938" y="201929"/>
                </a:lnTo>
                <a:lnTo>
                  <a:pt x="12992" y="203200"/>
                </a:lnTo>
                <a:lnTo>
                  <a:pt x="39509" y="203200"/>
                </a:lnTo>
                <a:lnTo>
                  <a:pt x="41541" y="200660"/>
                </a:lnTo>
                <a:lnTo>
                  <a:pt x="42506" y="200660"/>
                </a:lnTo>
                <a:lnTo>
                  <a:pt x="43433" y="199389"/>
                </a:lnTo>
                <a:close/>
              </a:path>
              <a:path w="52070" h="205740">
                <a:moveTo>
                  <a:pt x="46723" y="195579"/>
                </a:moveTo>
                <a:lnTo>
                  <a:pt x="5715" y="195579"/>
                </a:lnTo>
                <a:lnTo>
                  <a:pt x="6476" y="196850"/>
                </a:lnTo>
                <a:lnTo>
                  <a:pt x="7289" y="198119"/>
                </a:lnTo>
                <a:lnTo>
                  <a:pt x="8140" y="199389"/>
                </a:lnTo>
                <a:lnTo>
                  <a:pt x="44323" y="199389"/>
                </a:lnTo>
                <a:lnTo>
                  <a:pt x="45173" y="198119"/>
                </a:lnTo>
                <a:lnTo>
                  <a:pt x="45974" y="196850"/>
                </a:lnTo>
                <a:lnTo>
                  <a:pt x="46723" y="195579"/>
                </a:lnTo>
                <a:close/>
              </a:path>
              <a:path w="52070" h="205740">
                <a:moveTo>
                  <a:pt x="22889" y="154939"/>
                </a:moveTo>
                <a:lnTo>
                  <a:pt x="22174" y="154939"/>
                </a:lnTo>
                <a:lnTo>
                  <a:pt x="20916" y="156210"/>
                </a:lnTo>
                <a:lnTo>
                  <a:pt x="17284" y="156210"/>
                </a:lnTo>
                <a:lnTo>
                  <a:pt x="16116" y="157479"/>
                </a:lnTo>
                <a:lnTo>
                  <a:pt x="14985" y="157479"/>
                </a:lnTo>
                <a:lnTo>
                  <a:pt x="13881" y="158750"/>
                </a:lnTo>
                <a:lnTo>
                  <a:pt x="12814" y="158750"/>
                </a:lnTo>
                <a:lnTo>
                  <a:pt x="11785" y="160019"/>
                </a:lnTo>
                <a:lnTo>
                  <a:pt x="10782" y="160019"/>
                </a:lnTo>
                <a:lnTo>
                  <a:pt x="9817" y="161289"/>
                </a:lnTo>
                <a:lnTo>
                  <a:pt x="8890" y="161289"/>
                </a:lnTo>
                <a:lnTo>
                  <a:pt x="8000" y="162560"/>
                </a:lnTo>
                <a:lnTo>
                  <a:pt x="7150" y="163829"/>
                </a:lnTo>
                <a:lnTo>
                  <a:pt x="6350" y="165100"/>
                </a:lnTo>
                <a:lnTo>
                  <a:pt x="5600" y="165100"/>
                </a:lnTo>
                <a:lnTo>
                  <a:pt x="2082" y="172719"/>
                </a:lnTo>
                <a:lnTo>
                  <a:pt x="1689" y="172719"/>
                </a:lnTo>
                <a:lnTo>
                  <a:pt x="596" y="181610"/>
                </a:lnTo>
                <a:lnTo>
                  <a:pt x="698" y="182879"/>
                </a:lnTo>
                <a:lnTo>
                  <a:pt x="4991" y="195579"/>
                </a:lnTo>
                <a:lnTo>
                  <a:pt x="47434" y="195579"/>
                </a:lnTo>
                <a:lnTo>
                  <a:pt x="51765" y="180339"/>
                </a:lnTo>
                <a:lnTo>
                  <a:pt x="22987" y="180339"/>
                </a:lnTo>
                <a:lnTo>
                  <a:pt x="22889" y="154939"/>
                </a:lnTo>
                <a:close/>
              </a:path>
              <a:path w="52070" h="205740">
                <a:moveTo>
                  <a:pt x="28740" y="25400"/>
                </a:moveTo>
                <a:lnTo>
                  <a:pt x="22390" y="25400"/>
                </a:lnTo>
                <a:lnTo>
                  <a:pt x="22987" y="180339"/>
                </a:lnTo>
                <a:lnTo>
                  <a:pt x="29337" y="180339"/>
                </a:lnTo>
                <a:lnTo>
                  <a:pt x="28740" y="25400"/>
                </a:lnTo>
                <a:close/>
              </a:path>
              <a:path w="52070" h="205740">
                <a:moveTo>
                  <a:pt x="29959" y="154939"/>
                </a:moveTo>
                <a:lnTo>
                  <a:pt x="29239" y="154939"/>
                </a:lnTo>
                <a:lnTo>
                  <a:pt x="29337" y="180339"/>
                </a:lnTo>
                <a:lnTo>
                  <a:pt x="51765" y="180339"/>
                </a:lnTo>
                <a:lnTo>
                  <a:pt x="51727" y="179069"/>
                </a:lnTo>
                <a:lnTo>
                  <a:pt x="49187" y="170179"/>
                </a:lnTo>
                <a:lnTo>
                  <a:pt x="48628" y="168910"/>
                </a:lnTo>
                <a:lnTo>
                  <a:pt x="47332" y="166369"/>
                </a:lnTo>
                <a:lnTo>
                  <a:pt x="46608" y="165100"/>
                </a:lnTo>
                <a:lnTo>
                  <a:pt x="45847" y="163829"/>
                </a:lnTo>
                <a:lnTo>
                  <a:pt x="45034" y="163829"/>
                </a:lnTo>
                <a:lnTo>
                  <a:pt x="44183" y="162560"/>
                </a:lnTo>
                <a:lnTo>
                  <a:pt x="43294" y="161289"/>
                </a:lnTo>
                <a:lnTo>
                  <a:pt x="42354" y="161289"/>
                </a:lnTo>
                <a:lnTo>
                  <a:pt x="41389" y="160019"/>
                </a:lnTo>
                <a:lnTo>
                  <a:pt x="40385" y="160019"/>
                </a:lnTo>
                <a:lnTo>
                  <a:pt x="39331" y="158750"/>
                </a:lnTo>
                <a:lnTo>
                  <a:pt x="38265" y="158750"/>
                </a:lnTo>
                <a:lnTo>
                  <a:pt x="37160" y="157479"/>
                </a:lnTo>
                <a:lnTo>
                  <a:pt x="36017" y="157479"/>
                </a:lnTo>
                <a:lnTo>
                  <a:pt x="34861" y="156210"/>
                </a:lnTo>
                <a:lnTo>
                  <a:pt x="31216" y="156210"/>
                </a:lnTo>
                <a:lnTo>
                  <a:pt x="29959" y="154939"/>
                </a:lnTo>
                <a:close/>
              </a:path>
              <a:path w="52070" h="205740">
                <a:moveTo>
                  <a:pt x="41757" y="5079"/>
                </a:moveTo>
                <a:lnTo>
                  <a:pt x="9220" y="5079"/>
                </a:lnTo>
                <a:lnTo>
                  <a:pt x="8293" y="6350"/>
                </a:lnTo>
                <a:lnTo>
                  <a:pt x="7404" y="7619"/>
                </a:lnTo>
                <a:lnTo>
                  <a:pt x="6553" y="7619"/>
                </a:lnTo>
                <a:lnTo>
                  <a:pt x="5753" y="8889"/>
                </a:lnTo>
                <a:lnTo>
                  <a:pt x="4991" y="10160"/>
                </a:lnTo>
                <a:lnTo>
                  <a:pt x="4292" y="11429"/>
                </a:lnTo>
                <a:lnTo>
                  <a:pt x="3619" y="11429"/>
                </a:lnTo>
                <a:lnTo>
                  <a:pt x="0" y="26669"/>
                </a:lnTo>
                <a:lnTo>
                  <a:pt x="101" y="27939"/>
                </a:lnTo>
                <a:lnTo>
                  <a:pt x="2540" y="36829"/>
                </a:lnTo>
                <a:lnTo>
                  <a:pt x="3098" y="36829"/>
                </a:lnTo>
                <a:lnTo>
                  <a:pt x="3721" y="38100"/>
                </a:lnTo>
                <a:lnTo>
                  <a:pt x="4394" y="39369"/>
                </a:lnTo>
                <a:lnTo>
                  <a:pt x="5118" y="40639"/>
                </a:lnTo>
                <a:lnTo>
                  <a:pt x="5880" y="41910"/>
                </a:lnTo>
                <a:lnTo>
                  <a:pt x="6692" y="41910"/>
                </a:lnTo>
                <a:lnTo>
                  <a:pt x="7543" y="43179"/>
                </a:lnTo>
                <a:lnTo>
                  <a:pt x="8432" y="44450"/>
                </a:lnTo>
                <a:lnTo>
                  <a:pt x="9372" y="44450"/>
                </a:lnTo>
                <a:lnTo>
                  <a:pt x="10337" y="45719"/>
                </a:lnTo>
                <a:lnTo>
                  <a:pt x="11341" y="46989"/>
                </a:lnTo>
                <a:lnTo>
                  <a:pt x="12382" y="46989"/>
                </a:lnTo>
                <a:lnTo>
                  <a:pt x="13462" y="48260"/>
                </a:lnTo>
                <a:lnTo>
                  <a:pt x="15709" y="48260"/>
                </a:lnTo>
                <a:lnTo>
                  <a:pt x="16865" y="49529"/>
                </a:lnTo>
                <a:lnTo>
                  <a:pt x="19265" y="49529"/>
                </a:lnTo>
                <a:lnTo>
                  <a:pt x="20510" y="50800"/>
                </a:lnTo>
                <a:lnTo>
                  <a:pt x="22487" y="50800"/>
                </a:lnTo>
                <a:lnTo>
                  <a:pt x="22390" y="25400"/>
                </a:lnTo>
                <a:lnTo>
                  <a:pt x="51168" y="25400"/>
                </a:lnTo>
                <a:lnTo>
                  <a:pt x="46735" y="10160"/>
                </a:lnTo>
                <a:lnTo>
                  <a:pt x="46012" y="10160"/>
                </a:lnTo>
                <a:lnTo>
                  <a:pt x="45250" y="8889"/>
                </a:lnTo>
                <a:lnTo>
                  <a:pt x="44437" y="7619"/>
                </a:lnTo>
                <a:lnTo>
                  <a:pt x="43586" y="6350"/>
                </a:lnTo>
                <a:lnTo>
                  <a:pt x="42697" y="6350"/>
                </a:lnTo>
                <a:lnTo>
                  <a:pt x="41757" y="5079"/>
                </a:lnTo>
                <a:close/>
              </a:path>
              <a:path w="52070" h="205740">
                <a:moveTo>
                  <a:pt x="51168" y="25400"/>
                </a:moveTo>
                <a:lnTo>
                  <a:pt x="28740" y="25400"/>
                </a:lnTo>
                <a:lnTo>
                  <a:pt x="28837" y="50800"/>
                </a:lnTo>
                <a:lnTo>
                  <a:pt x="29552" y="50800"/>
                </a:lnTo>
                <a:lnTo>
                  <a:pt x="30810" y="49529"/>
                </a:lnTo>
                <a:lnTo>
                  <a:pt x="34442" y="49529"/>
                </a:lnTo>
                <a:lnTo>
                  <a:pt x="35610" y="48260"/>
                </a:lnTo>
                <a:lnTo>
                  <a:pt x="36741" y="48260"/>
                </a:lnTo>
                <a:lnTo>
                  <a:pt x="37846" y="46989"/>
                </a:lnTo>
                <a:lnTo>
                  <a:pt x="38912" y="46989"/>
                </a:lnTo>
                <a:lnTo>
                  <a:pt x="39941" y="45719"/>
                </a:lnTo>
                <a:lnTo>
                  <a:pt x="40944" y="45719"/>
                </a:lnTo>
                <a:lnTo>
                  <a:pt x="41909" y="44450"/>
                </a:lnTo>
                <a:lnTo>
                  <a:pt x="42837" y="44450"/>
                </a:lnTo>
                <a:lnTo>
                  <a:pt x="43726" y="43179"/>
                </a:lnTo>
                <a:lnTo>
                  <a:pt x="44576" y="41910"/>
                </a:lnTo>
                <a:lnTo>
                  <a:pt x="45377" y="40639"/>
                </a:lnTo>
                <a:lnTo>
                  <a:pt x="46126" y="40639"/>
                </a:lnTo>
                <a:lnTo>
                  <a:pt x="46837" y="39369"/>
                </a:lnTo>
                <a:lnTo>
                  <a:pt x="47498" y="38100"/>
                </a:lnTo>
                <a:lnTo>
                  <a:pt x="48120" y="36829"/>
                </a:lnTo>
                <a:lnTo>
                  <a:pt x="48679" y="35560"/>
                </a:lnTo>
                <a:lnTo>
                  <a:pt x="49187" y="35560"/>
                </a:lnTo>
                <a:lnTo>
                  <a:pt x="51041" y="27939"/>
                </a:lnTo>
                <a:lnTo>
                  <a:pt x="51168" y="25400"/>
                </a:lnTo>
                <a:close/>
              </a:path>
              <a:path w="52070" h="205740">
                <a:moveTo>
                  <a:pt x="38734" y="2539"/>
                </a:moveTo>
                <a:lnTo>
                  <a:pt x="13284" y="2539"/>
                </a:lnTo>
                <a:lnTo>
                  <a:pt x="12217" y="3810"/>
                </a:lnTo>
                <a:lnTo>
                  <a:pt x="11175" y="3810"/>
                </a:lnTo>
                <a:lnTo>
                  <a:pt x="10185" y="5079"/>
                </a:lnTo>
                <a:lnTo>
                  <a:pt x="40792" y="5079"/>
                </a:lnTo>
                <a:lnTo>
                  <a:pt x="39789" y="3810"/>
                </a:lnTo>
                <a:lnTo>
                  <a:pt x="38734" y="2539"/>
                </a:lnTo>
                <a:close/>
              </a:path>
              <a:path w="52070" h="205740">
                <a:moveTo>
                  <a:pt x="35420" y="1269"/>
                </a:moveTo>
                <a:lnTo>
                  <a:pt x="15519" y="1269"/>
                </a:lnTo>
                <a:lnTo>
                  <a:pt x="14389" y="2539"/>
                </a:lnTo>
                <a:lnTo>
                  <a:pt x="36563" y="2539"/>
                </a:lnTo>
                <a:lnTo>
                  <a:pt x="35420" y="1269"/>
                </a:lnTo>
                <a:close/>
              </a:path>
              <a:path w="52070" h="205740">
                <a:moveTo>
                  <a:pt x="33070" y="0"/>
                </a:moveTo>
                <a:lnTo>
                  <a:pt x="19075" y="0"/>
                </a:lnTo>
                <a:lnTo>
                  <a:pt x="17868" y="1269"/>
                </a:lnTo>
                <a:lnTo>
                  <a:pt x="34264" y="1269"/>
                </a:lnTo>
                <a:lnTo>
                  <a:pt x="33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875638" y="5568726"/>
            <a:ext cx="1069340" cy="400685"/>
          </a:xfrm>
          <a:custGeom>
            <a:avLst/>
            <a:gdLst/>
            <a:ahLst/>
            <a:cxnLst/>
            <a:rect l="l" t="t" r="r" b="b"/>
            <a:pathLst>
              <a:path w="1069340" h="400685">
                <a:moveTo>
                  <a:pt x="1026816" y="0"/>
                </a:moveTo>
                <a:lnTo>
                  <a:pt x="42501" y="0"/>
                </a:lnTo>
                <a:lnTo>
                  <a:pt x="25998" y="3353"/>
                </a:lnTo>
                <a:lnTo>
                  <a:pt x="12484" y="12484"/>
                </a:lnTo>
                <a:lnTo>
                  <a:pt x="3353" y="25998"/>
                </a:lnTo>
                <a:lnTo>
                  <a:pt x="0" y="42501"/>
                </a:lnTo>
                <a:lnTo>
                  <a:pt x="0" y="358038"/>
                </a:lnTo>
                <a:lnTo>
                  <a:pt x="3353" y="374541"/>
                </a:lnTo>
                <a:lnTo>
                  <a:pt x="12484" y="388056"/>
                </a:lnTo>
                <a:lnTo>
                  <a:pt x="25998" y="397186"/>
                </a:lnTo>
                <a:lnTo>
                  <a:pt x="42501" y="400540"/>
                </a:lnTo>
                <a:lnTo>
                  <a:pt x="1026816" y="400540"/>
                </a:lnTo>
                <a:lnTo>
                  <a:pt x="1043320" y="397186"/>
                </a:lnTo>
                <a:lnTo>
                  <a:pt x="1056832" y="388056"/>
                </a:lnTo>
                <a:lnTo>
                  <a:pt x="1065962" y="374541"/>
                </a:lnTo>
                <a:lnTo>
                  <a:pt x="1069314" y="358038"/>
                </a:lnTo>
                <a:lnTo>
                  <a:pt x="1069314" y="42501"/>
                </a:lnTo>
                <a:lnTo>
                  <a:pt x="1065962" y="25998"/>
                </a:lnTo>
                <a:lnTo>
                  <a:pt x="1056832" y="12484"/>
                </a:lnTo>
                <a:lnTo>
                  <a:pt x="1043320" y="3353"/>
                </a:lnTo>
                <a:lnTo>
                  <a:pt x="1026816" y="0"/>
                </a:lnTo>
                <a:close/>
              </a:path>
            </a:pathLst>
          </a:custGeom>
          <a:solidFill>
            <a:srgbClr val="000000">
              <a:alpha val="62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875638" y="5568726"/>
            <a:ext cx="1069340" cy="400685"/>
          </a:xfrm>
          <a:custGeom>
            <a:avLst/>
            <a:gdLst/>
            <a:ahLst/>
            <a:cxnLst/>
            <a:rect l="l" t="t" r="r" b="b"/>
            <a:pathLst>
              <a:path w="1069340" h="400685">
                <a:moveTo>
                  <a:pt x="42501" y="0"/>
                </a:moveTo>
                <a:lnTo>
                  <a:pt x="1026816" y="0"/>
                </a:lnTo>
                <a:lnTo>
                  <a:pt x="1043320" y="3353"/>
                </a:lnTo>
                <a:lnTo>
                  <a:pt x="1056832" y="12484"/>
                </a:lnTo>
                <a:lnTo>
                  <a:pt x="1065962" y="25998"/>
                </a:lnTo>
                <a:lnTo>
                  <a:pt x="1069314" y="42501"/>
                </a:lnTo>
                <a:lnTo>
                  <a:pt x="1069314" y="358038"/>
                </a:lnTo>
                <a:lnTo>
                  <a:pt x="1065962" y="374541"/>
                </a:lnTo>
                <a:lnTo>
                  <a:pt x="1056832" y="388056"/>
                </a:lnTo>
                <a:lnTo>
                  <a:pt x="1043320" y="397186"/>
                </a:lnTo>
                <a:lnTo>
                  <a:pt x="1026816" y="400540"/>
                </a:lnTo>
                <a:lnTo>
                  <a:pt x="42501" y="400540"/>
                </a:lnTo>
                <a:lnTo>
                  <a:pt x="25998" y="397186"/>
                </a:lnTo>
                <a:lnTo>
                  <a:pt x="12484" y="388056"/>
                </a:lnTo>
                <a:lnTo>
                  <a:pt x="3353" y="374541"/>
                </a:lnTo>
                <a:lnTo>
                  <a:pt x="0" y="358038"/>
                </a:lnTo>
                <a:lnTo>
                  <a:pt x="0" y="42501"/>
                </a:lnTo>
                <a:lnTo>
                  <a:pt x="3353" y="25998"/>
                </a:lnTo>
                <a:lnTo>
                  <a:pt x="12484" y="12484"/>
                </a:lnTo>
                <a:lnTo>
                  <a:pt x="25998" y="3353"/>
                </a:lnTo>
                <a:lnTo>
                  <a:pt x="42501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872491" y="6041498"/>
            <a:ext cx="450850" cy="515620"/>
          </a:xfrm>
          <a:custGeom>
            <a:avLst/>
            <a:gdLst/>
            <a:ahLst/>
            <a:cxnLst/>
            <a:rect l="l" t="t" r="r" b="b"/>
            <a:pathLst>
              <a:path w="450850" h="515620">
                <a:moveTo>
                  <a:pt x="254587" y="0"/>
                </a:moveTo>
                <a:lnTo>
                  <a:pt x="223346" y="26677"/>
                </a:lnTo>
                <a:lnTo>
                  <a:pt x="227684" y="38838"/>
                </a:lnTo>
                <a:lnTo>
                  <a:pt x="230559" y="49904"/>
                </a:lnTo>
                <a:lnTo>
                  <a:pt x="199173" y="77576"/>
                </a:lnTo>
                <a:lnTo>
                  <a:pt x="161030" y="88772"/>
                </a:lnTo>
                <a:lnTo>
                  <a:pt x="120557" y="95645"/>
                </a:lnTo>
                <a:lnTo>
                  <a:pt x="86740" y="99399"/>
                </a:lnTo>
                <a:lnTo>
                  <a:pt x="55884" y="112846"/>
                </a:lnTo>
                <a:lnTo>
                  <a:pt x="74491" y="166410"/>
                </a:lnTo>
                <a:lnTo>
                  <a:pt x="123403" y="198497"/>
                </a:lnTo>
                <a:lnTo>
                  <a:pt x="160515" y="200933"/>
                </a:lnTo>
                <a:lnTo>
                  <a:pt x="173885" y="214105"/>
                </a:lnTo>
                <a:lnTo>
                  <a:pt x="168320" y="280104"/>
                </a:lnTo>
                <a:lnTo>
                  <a:pt x="151864" y="316119"/>
                </a:lnTo>
                <a:lnTo>
                  <a:pt x="115883" y="351403"/>
                </a:lnTo>
                <a:lnTo>
                  <a:pt x="71782" y="386026"/>
                </a:lnTo>
                <a:lnTo>
                  <a:pt x="30968" y="420059"/>
                </a:lnTo>
                <a:lnTo>
                  <a:pt x="4844" y="453574"/>
                </a:lnTo>
                <a:lnTo>
                  <a:pt x="0" y="489688"/>
                </a:lnTo>
                <a:lnTo>
                  <a:pt x="16700" y="511654"/>
                </a:lnTo>
                <a:lnTo>
                  <a:pt x="45455" y="515113"/>
                </a:lnTo>
                <a:lnTo>
                  <a:pt x="76772" y="495705"/>
                </a:lnTo>
                <a:lnTo>
                  <a:pt x="100239" y="467886"/>
                </a:lnTo>
                <a:lnTo>
                  <a:pt x="121521" y="438766"/>
                </a:lnTo>
                <a:lnTo>
                  <a:pt x="139641" y="410094"/>
                </a:lnTo>
                <a:lnTo>
                  <a:pt x="153619" y="383622"/>
                </a:lnTo>
                <a:lnTo>
                  <a:pt x="170886" y="351308"/>
                </a:lnTo>
                <a:lnTo>
                  <a:pt x="185207" y="332673"/>
                </a:lnTo>
                <a:lnTo>
                  <a:pt x="201158" y="315035"/>
                </a:lnTo>
                <a:lnTo>
                  <a:pt x="223314" y="285710"/>
                </a:lnTo>
                <a:lnTo>
                  <a:pt x="249860" y="247772"/>
                </a:lnTo>
                <a:lnTo>
                  <a:pt x="273492" y="213288"/>
                </a:lnTo>
                <a:lnTo>
                  <a:pt x="291738" y="181337"/>
                </a:lnTo>
                <a:lnTo>
                  <a:pt x="302125" y="151001"/>
                </a:lnTo>
                <a:lnTo>
                  <a:pt x="323375" y="124707"/>
                </a:lnTo>
                <a:lnTo>
                  <a:pt x="363239" y="115336"/>
                </a:lnTo>
                <a:lnTo>
                  <a:pt x="407335" y="113540"/>
                </a:lnTo>
                <a:lnTo>
                  <a:pt x="441282" y="109973"/>
                </a:lnTo>
                <a:lnTo>
                  <a:pt x="450697" y="95288"/>
                </a:lnTo>
                <a:lnTo>
                  <a:pt x="419979" y="77642"/>
                </a:lnTo>
                <a:lnTo>
                  <a:pt x="289496" y="20367"/>
                </a:lnTo>
                <a:lnTo>
                  <a:pt x="254587" y="0"/>
                </a:lnTo>
                <a:close/>
              </a:path>
            </a:pathLst>
          </a:custGeom>
          <a:solidFill>
            <a:srgbClr val="00AC2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872491" y="6041498"/>
            <a:ext cx="450850" cy="515620"/>
          </a:xfrm>
          <a:custGeom>
            <a:avLst/>
            <a:gdLst/>
            <a:ahLst/>
            <a:cxnLst/>
            <a:rect l="l" t="t" r="r" b="b"/>
            <a:pathLst>
              <a:path w="450850" h="515620">
                <a:moveTo>
                  <a:pt x="254587" y="0"/>
                </a:moveTo>
                <a:lnTo>
                  <a:pt x="289496" y="20367"/>
                </a:lnTo>
                <a:lnTo>
                  <a:pt x="355435" y="49458"/>
                </a:lnTo>
                <a:lnTo>
                  <a:pt x="419979" y="77642"/>
                </a:lnTo>
                <a:lnTo>
                  <a:pt x="450697" y="95288"/>
                </a:lnTo>
                <a:lnTo>
                  <a:pt x="441282" y="109973"/>
                </a:lnTo>
                <a:lnTo>
                  <a:pt x="407335" y="113540"/>
                </a:lnTo>
                <a:lnTo>
                  <a:pt x="363239" y="115336"/>
                </a:lnTo>
                <a:lnTo>
                  <a:pt x="323375" y="124707"/>
                </a:lnTo>
                <a:lnTo>
                  <a:pt x="302125" y="151001"/>
                </a:lnTo>
                <a:lnTo>
                  <a:pt x="291738" y="181337"/>
                </a:lnTo>
                <a:lnTo>
                  <a:pt x="273492" y="213288"/>
                </a:lnTo>
                <a:lnTo>
                  <a:pt x="249860" y="247772"/>
                </a:lnTo>
                <a:lnTo>
                  <a:pt x="223314" y="285710"/>
                </a:lnTo>
                <a:lnTo>
                  <a:pt x="201158" y="315035"/>
                </a:lnTo>
                <a:lnTo>
                  <a:pt x="185207" y="332673"/>
                </a:lnTo>
                <a:lnTo>
                  <a:pt x="170886" y="351308"/>
                </a:lnTo>
                <a:lnTo>
                  <a:pt x="153619" y="383622"/>
                </a:lnTo>
                <a:lnTo>
                  <a:pt x="139641" y="410094"/>
                </a:lnTo>
                <a:lnTo>
                  <a:pt x="121521" y="438766"/>
                </a:lnTo>
                <a:lnTo>
                  <a:pt x="100239" y="467886"/>
                </a:lnTo>
                <a:lnTo>
                  <a:pt x="76772" y="495705"/>
                </a:lnTo>
                <a:lnTo>
                  <a:pt x="45455" y="515113"/>
                </a:lnTo>
                <a:lnTo>
                  <a:pt x="16700" y="511654"/>
                </a:lnTo>
                <a:lnTo>
                  <a:pt x="0" y="489688"/>
                </a:lnTo>
                <a:lnTo>
                  <a:pt x="4844" y="453574"/>
                </a:lnTo>
                <a:lnTo>
                  <a:pt x="30968" y="420059"/>
                </a:lnTo>
                <a:lnTo>
                  <a:pt x="71782" y="386026"/>
                </a:lnTo>
                <a:lnTo>
                  <a:pt x="115883" y="351403"/>
                </a:lnTo>
                <a:lnTo>
                  <a:pt x="151864" y="316119"/>
                </a:lnTo>
                <a:lnTo>
                  <a:pt x="168320" y="280104"/>
                </a:lnTo>
                <a:lnTo>
                  <a:pt x="173243" y="239876"/>
                </a:lnTo>
                <a:lnTo>
                  <a:pt x="173885" y="214105"/>
                </a:lnTo>
                <a:lnTo>
                  <a:pt x="160515" y="200933"/>
                </a:lnTo>
                <a:lnTo>
                  <a:pt x="123403" y="198497"/>
                </a:lnTo>
                <a:lnTo>
                  <a:pt x="100918" y="189416"/>
                </a:lnTo>
                <a:lnTo>
                  <a:pt x="74491" y="166410"/>
                </a:lnTo>
                <a:lnTo>
                  <a:pt x="55640" y="138035"/>
                </a:lnTo>
                <a:lnTo>
                  <a:pt x="55884" y="112846"/>
                </a:lnTo>
                <a:lnTo>
                  <a:pt x="86740" y="99399"/>
                </a:lnTo>
                <a:lnTo>
                  <a:pt x="120557" y="95645"/>
                </a:lnTo>
                <a:lnTo>
                  <a:pt x="161030" y="88772"/>
                </a:lnTo>
                <a:lnTo>
                  <a:pt x="199173" y="77576"/>
                </a:lnTo>
                <a:lnTo>
                  <a:pt x="226003" y="60854"/>
                </a:lnTo>
                <a:lnTo>
                  <a:pt x="230559" y="49904"/>
                </a:lnTo>
                <a:lnTo>
                  <a:pt x="227684" y="38838"/>
                </a:lnTo>
                <a:lnTo>
                  <a:pt x="223346" y="26677"/>
                </a:lnTo>
                <a:lnTo>
                  <a:pt x="223512" y="12440"/>
                </a:lnTo>
                <a:lnTo>
                  <a:pt x="229207" y="7025"/>
                </a:lnTo>
                <a:lnTo>
                  <a:pt x="239619" y="2870"/>
                </a:lnTo>
                <a:lnTo>
                  <a:pt x="249747" y="391"/>
                </a:lnTo>
                <a:lnTo>
                  <a:pt x="254587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384755" y="5943689"/>
            <a:ext cx="710565" cy="276860"/>
          </a:xfrm>
          <a:custGeom>
            <a:avLst/>
            <a:gdLst/>
            <a:ahLst/>
            <a:cxnLst/>
            <a:rect l="l" t="t" r="r" b="b"/>
            <a:pathLst>
              <a:path w="710565" h="276860">
                <a:moveTo>
                  <a:pt x="693712" y="275589"/>
                </a:moveTo>
                <a:lnTo>
                  <a:pt x="676440" y="275589"/>
                </a:lnTo>
                <a:lnTo>
                  <a:pt x="677684" y="276860"/>
                </a:lnTo>
                <a:lnTo>
                  <a:pt x="692556" y="276860"/>
                </a:lnTo>
                <a:lnTo>
                  <a:pt x="693712" y="275589"/>
                </a:lnTo>
                <a:close/>
              </a:path>
              <a:path w="710565" h="276860">
                <a:moveTo>
                  <a:pt x="695972" y="274320"/>
                </a:moveTo>
                <a:lnTo>
                  <a:pt x="672858" y="274320"/>
                </a:lnTo>
                <a:lnTo>
                  <a:pt x="674014" y="275589"/>
                </a:lnTo>
                <a:lnTo>
                  <a:pt x="694855" y="275589"/>
                </a:lnTo>
                <a:lnTo>
                  <a:pt x="695972" y="274320"/>
                </a:lnTo>
                <a:close/>
              </a:path>
              <a:path w="710565" h="276860">
                <a:moveTo>
                  <a:pt x="702068" y="270510"/>
                </a:moveTo>
                <a:lnTo>
                  <a:pt x="667677" y="270510"/>
                </a:lnTo>
                <a:lnTo>
                  <a:pt x="668629" y="271780"/>
                </a:lnTo>
                <a:lnTo>
                  <a:pt x="669620" y="273050"/>
                </a:lnTo>
                <a:lnTo>
                  <a:pt x="670661" y="273050"/>
                </a:lnTo>
                <a:lnTo>
                  <a:pt x="671741" y="274320"/>
                </a:lnTo>
                <a:lnTo>
                  <a:pt x="698131" y="274320"/>
                </a:lnTo>
                <a:lnTo>
                  <a:pt x="700163" y="271780"/>
                </a:lnTo>
                <a:lnTo>
                  <a:pt x="701141" y="271780"/>
                </a:lnTo>
                <a:lnTo>
                  <a:pt x="702068" y="270510"/>
                </a:lnTo>
                <a:close/>
              </a:path>
              <a:path w="710565" h="276860">
                <a:moveTo>
                  <a:pt x="659648" y="247024"/>
                </a:moveTo>
                <a:lnTo>
                  <a:pt x="659523" y="247650"/>
                </a:lnTo>
                <a:lnTo>
                  <a:pt x="659333" y="248920"/>
                </a:lnTo>
                <a:lnTo>
                  <a:pt x="659193" y="250189"/>
                </a:lnTo>
                <a:lnTo>
                  <a:pt x="659193" y="254000"/>
                </a:lnTo>
                <a:lnTo>
                  <a:pt x="660374" y="260350"/>
                </a:lnTo>
                <a:lnTo>
                  <a:pt x="660780" y="260350"/>
                </a:lnTo>
                <a:lnTo>
                  <a:pt x="661250" y="261620"/>
                </a:lnTo>
                <a:lnTo>
                  <a:pt x="664337" y="267970"/>
                </a:lnTo>
                <a:lnTo>
                  <a:pt x="665099" y="267970"/>
                </a:lnTo>
                <a:lnTo>
                  <a:pt x="665911" y="269239"/>
                </a:lnTo>
                <a:lnTo>
                  <a:pt x="666775" y="270510"/>
                </a:lnTo>
                <a:lnTo>
                  <a:pt x="702957" y="270510"/>
                </a:lnTo>
                <a:lnTo>
                  <a:pt x="704634" y="267970"/>
                </a:lnTo>
                <a:lnTo>
                  <a:pt x="705396" y="266700"/>
                </a:lnTo>
                <a:lnTo>
                  <a:pt x="706120" y="265430"/>
                </a:lnTo>
                <a:lnTo>
                  <a:pt x="706793" y="265430"/>
                </a:lnTo>
                <a:lnTo>
                  <a:pt x="710120" y="255270"/>
                </a:lnTo>
                <a:lnTo>
                  <a:pt x="683691" y="255270"/>
                </a:lnTo>
                <a:lnTo>
                  <a:pt x="659648" y="247024"/>
                </a:lnTo>
                <a:close/>
              </a:path>
              <a:path w="710565" h="276860">
                <a:moveTo>
                  <a:pt x="661749" y="240685"/>
                </a:moveTo>
                <a:lnTo>
                  <a:pt x="659648" y="247024"/>
                </a:lnTo>
                <a:lnTo>
                  <a:pt x="683691" y="255270"/>
                </a:lnTo>
                <a:lnTo>
                  <a:pt x="685761" y="248920"/>
                </a:lnTo>
                <a:lnTo>
                  <a:pt x="661749" y="240685"/>
                </a:lnTo>
                <a:close/>
              </a:path>
              <a:path w="710565" h="276860">
                <a:moveTo>
                  <a:pt x="699833" y="231139"/>
                </a:moveTo>
                <a:lnTo>
                  <a:pt x="669290" y="231139"/>
                </a:lnTo>
                <a:lnTo>
                  <a:pt x="668312" y="232410"/>
                </a:lnTo>
                <a:lnTo>
                  <a:pt x="667385" y="233680"/>
                </a:lnTo>
                <a:lnTo>
                  <a:pt x="666496" y="233680"/>
                </a:lnTo>
                <a:lnTo>
                  <a:pt x="665645" y="234950"/>
                </a:lnTo>
                <a:lnTo>
                  <a:pt x="664832" y="236220"/>
                </a:lnTo>
                <a:lnTo>
                  <a:pt x="664057" y="236220"/>
                </a:lnTo>
                <a:lnTo>
                  <a:pt x="663333" y="237489"/>
                </a:lnTo>
                <a:lnTo>
                  <a:pt x="662660" y="238760"/>
                </a:lnTo>
                <a:lnTo>
                  <a:pt x="662038" y="240030"/>
                </a:lnTo>
                <a:lnTo>
                  <a:pt x="661749" y="240685"/>
                </a:lnTo>
                <a:lnTo>
                  <a:pt x="685761" y="248920"/>
                </a:lnTo>
                <a:lnTo>
                  <a:pt x="683691" y="255270"/>
                </a:lnTo>
                <a:lnTo>
                  <a:pt x="710120" y="255270"/>
                </a:lnTo>
                <a:lnTo>
                  <a:pt x="710260" y="254000"/>
                </a:lnTo>
                <a:lnTo>
                  <a:pt x="707694" y="240030"/>
                </a:lnTo>
                <a:lnTo>
                  <a:pt x="707123" y="240030"/>
                </a:lnTo>
                <a:lnTo>
                  <a:pt x="706501" y="238760"/>
                </a:lnTo>
                <a:lnTo>
                  <a:pt x="705840" y="237489"/>
                </a:lnTo>
                <a:lnTo>
                  <a:pt x="705116" y="236220"/>
                </a:lnTo>
                <a:lnTo>
                  <a:pt x="704354" y="234950"/>
                </a:lnTo>
                <a:lnTo>
                  <a:pt x="703541" y="234950"/>
                </a:lnTo>
                <a:lnTo>
                  <a:pt x="702678" y="233680"/>
                </a:lnTo>
                <a:lnTo>
                  <a:pt x="701776" y="232410"/>
                </a:lnTo>
                <a:lnTo>
                  <a:pt x="700824" y="232410"/>
                </a:lnTo>
                <a:lnTo>
                  <a:pt x="699833" y="231139"/>
                </a:lnTo>
                <a:close/>
              </a:path>
              <a:path w="710565" h="276860">
                <a:moveTo>
                  <a:pt x="50611" y="31105"/>
                </a:moveTo>
                <a:lnTo>
                  <a:pt x="48517" y="37442"/>
                </a:lnTo>
                <a:lnTo>
                  <a:pt x="659648" y="247024"/>
                </a:lnTo>
                <a:lnTo>
                  <a:pt x="661749" y="240685"/>
                </a:lnTo>
                <a:lnTo>
                  <a:pt x="50611" y="31105"/>
                </a:lnTo>
                <a:close/>
              </a:path>
              <a:path w="710565" h="276860">
                <a:moveTo>
                  <a:pt x="696595" y="228600"/>
                </a:moveTo>
                <a:lnTo>
                  <a:pt x="673480" y="228600"/>
                </a:lnTo>
                <a:lnTo>
                  <a:pt x="672388" y="229870"/>
                </a:lnTo>
                <a:lnTo>
                  <a:pt x="671322" y="229870"/>
                </a:lnTo>
                <a:lnTo>
                  <a:pt x="670293" y="231139"/>
                </a:lnTo>
                <a:lnTo>
                  <a:pt x="698792" y="231139"/>
                </a:lnTo>
                <a:lnTo>
                  <a:pt x="697712" y="229870"/>
                </a:lnTo>
                <a:lnTo>
                  <a:pt x="696595" y="228600"/>
                </a:lnTo>
                <a:close/>
              </a:path>
              <a:path w="710565" h="276860">
                <a:moveTo>
                  <a:pt x="693026" y="227330"/>
                </a:moveTo>
                <a:lnTo>
                  <a:pt x="676897" y="227330"/>
                </a:lnTo>
                <a:lnTo>
                  <a:pt x="675741" y="228600"/>
                </a:lnTo>
                <a:lnTo>
                  <a:pt x="694258" y="228600"/>
                </a:lnTo>
                <a:lnTo>
                  <a:pt x="693026" y="227330"/>
                </a:lnTo>
                <a:close/>
              </a:path>
              <a:path w="710565" h="276860">
                <a:moveTo>
                  <a:pt x="687984" y="226060"/>
                </a:moveTo>
                <a:lnTo>
                  <a:pt x="680504" y="226060"/>
                </a:lnTo>
                <a:lnTo>
                  <a:pt x="679284" y="227330"/>
                </a:lnTo>
                <a:lnTo>
                  <a:pt x="689254" y="227330"/>
                </a:lnTo>
                <a:lnTo>
                  <a:pt x="687984" y="226060"/>
                </a:lnTo>
                <a:close/>
              </a:path>
              <a:path w="710565" h="276860">
                <a:moveTo>
                  <a:pt x="30988" y="50800"/>
                </a:moveTo>
                <a:lnTo>
                  <a:pt x="21018" y="50800"/>
                </a:lnTo>
                <a:lnTo>
                  <a:pt x="22275" y="52070"/>
                </a:lnTo>
                <a:lnTo>
                  <a:pt x="29768" y="52070"/>
                </a:lnTo>
                <a:lnTo>
                  <a:pt x="30988" y="50800"/>
                </a:lnTo>
                <a:close/>
              </a:path>
              <a:path w="710565" h="276860">
                <a:moveTo>
                  <a:pt x="35674" y="49530"/>
                </a:moveTo>
                <a:lnTo>
                  <a:pt x="16014" y="49530"/>
                </a:lnTo>
                <a:lnTo>
                  <a:pt x="17246" y="50800"/>
                </a:lnTo>
                <a:lnTo>
                  <a:pt x="34531" y="50800"/>
                </a:lnTo>
                <a:lnTo>
                  <a:pt x="35674" y="49530"/>
                </a:lnTo>
                <a:close/>
              </a:path>
              <a:path w="710565" h="276860">
                <a:moveTo>
                  <a:pt x="37871" y="48260"/>
                </a:moveTo>
                <a:lnTo>
                  <a:pt x="13665" y="48260"/>
                </a:lnTo>
                <a:lnTo>
                  <a:pt x="14820" y="49530"/>
                </a:lnTo>
                <a:lnTo>
                  <a:pt x="36791" y="49530"/>
                </a:lnTo>
                <a:lnTo>
                  <a:pt x="37871" y="48260"/>
                </a:lnTo>
                <a:close/>
              </a:path>
              <a:path w="710565" h="276860">
                <a:moveTo>
                  <a:pt x="39979" y="46989"/>
                </a:moveTo>
                <a:lnTo>
                  <a:pt x="11468" y="46989"/>
                </a:lnTo>
                <a:lnTo>
                  <a:pt x="12547" y="48260"/>
                </a:lnTo>
                <a:lnTo>
                  <a:pt x="38938" y="48260"/>
                </a:lnTo>
                <a:lnTo>
                  <a:pt x="39979" y="46989"/>
                </a:lnTo>
                <a:close/>
              </a:path>
              <a:path w="710565" h="276860">
                <a:moveTo>
                  <a:pt x="38531" y="3810"/>
                </a:moveTo>
                <a:lnTo>
                  <a:pt x="12141" y="3810"/>
                </a:lnTo>
                <a:lnTo>
                  <a:pt x="11099" y="5080"/>
                </a:lnTo>
                <a:lnTo>
                  <a:pt x="10096" y="6350"/>
                </a:lnTo>
                <a:lnTo>
                  <a:pt x="9131" y="6350"/>
                </a:lnTo>
                <a:lnTo>
                  <a:pt x="8191" y="7620"/>
                </a:lnTo>
                <a:lnTo>
                  <a:pt x="7302" y="8889"/>
                </a:lnTo>
                <a:lnTo>
                  <a:pt x="6451" y="8889"/>
                </a:lnTo>
                <a:lnTo>
                  <a:pt x="5638" y="10160"/>
                </a:lnTo>
                <a:lnTo>
                  <a:pt x="4876" y="11430"/>
                </a:lnTo>
                <a:lnTo>
                  <a:pt x="4152" y="12700"/>
                </a:lnTo>
                <a:lnTo>
                  <a:pt x="3479" y="12700"/>
                </a:lnTo>
                <a:lnTo>
                  <a:pt x="0" y="27939"/>
                </a:lnTo>
                <a:lnTo>
                  <a:pt x="126" y="29210"/>
                </a:lnTo>
                <a:lnTo>
                  <a:pt x="2565" y="38100"/>
                </a:lnTo>
                <a:lnTo>
                  <a:pt x="3136" y="38100"/>
                </a:lnTo>
                <a:lnTo>
                  <a:pt x="3759" y="39370"/>
                </a:lnTo>
                <a:lnTo>
                  <a:pt x="4432" y="40639"/>
                </a:lnTo>
                <a:lnTo>
                  <a:pt x="5143" y="41910"/>
                </a:lnTo>
                <a:lnTo>
                  <a:pt x="5905" y="43180"/>
                </a:lnTo>
                <a:lnTo>
                  <a:pt x="6730" y="43180"/>
                </a:lnTo>
                <a:lnTo>
                  <a:pt x="7594" y="44450"/>
                </a:lnTo>
                <a:lnTo>
                  <a:pt x="8496" y="45720"/>
                </a:lnTo>
                <a:lnTo>
                  <a:pt x="9448" y="45720"/>
                </a:lnTo>
                <a:lnTo>
                  <a:pt x="10439" y="46989"/>
                </a:lnTo>
                <a:lnTo>
                  <a:pt x="40982" y="46989"/>
                </a:lnTo>
                <a:lnTo>
                  <a:pt x="41948" y="45720"/>
                </a:lnTo>
                <a:lnTo>
                  <a:pt x="42875" y="44450"/>
                </a:lnTo>
                <a:lnTo>
                  <a:pt x="43776" y="44450"/>
                </a:lnTo>
                <a:lnTo>
                  <a:pt x="44627" y="43180"/>
                </a:lnTo>
                <a:lnTo>
                  <a:pt x="45440" y="41910"/>
                </a:lnTo>
                <a:lnTo>
                  <a:pt x="46202" y="41910"/>
                </a:lnTo>
                <a:lnTo>
                  <a:pt x="46926" y="40639"/>
                </a:lnTo>
                <a:lnTo>
                  <a:pt x="47599" y="39370"/>
                </a:lnTo>
                <a:lnTo>
                  <a:pt x="48221" y="38100"/>
                </a:lnTo>
                <a:lnTo>
                  <a:pt x="48517" y="37442"/>
                </a:lnTo>
                <a:lnTo>
                  <a:pt x="24511" y="29210"/>
                </a:lnTo>
                <a:lnTo>
                  <a:pt x="26568" y="22860"/>
                </a:lnTo>
                <a:lnTo>
                  <a:pt x="50952" y="22860"/>
                </a:lnTo>
                <a:lnTo>
                  <a:pt x="50774" y="21589"/>
                </a:lnTo>
                <a:lnTo>
                  <a:pt x="50533" y="20320"/>
                </a:lnTo>
                <a:lnTo>
                  <a:pt x="50241" y="19050"/>
                </a:lnTo>
                <a:lnTo>
                  <a:pt x="49885" y="17780"/>
                </a:lnTo>
                <a:lnTo>
                  <a:pt x="49479" y="17780"/>
                </a:lnTo>
                <a:lnTo>
                  <a:pt x="49022" y="16510"/>
                </a:lnTo>
                <a:lnTo>
                  <a:pt x="45935" y="10160"/>
                </a:lnTo>
                <a:lnTo>
                  <a:pt x="45161" y="10160"/>
                </a:lnTo>
                <a:lnTo>
                  <a:pt x="44348" y="8889"/>
                </a:lnTo>
                <a:lnTo>
                  <a:pt x="43484" y="7620"/>
                </a:lnTo>
                <a:lnTo>
                  <a:pt x="42583" y="7620"/>
                </a:lnTo>
                <a:lnTo>
                  <a:pt x="41630" y="6350"/>
                </a:lnTo>
                <a:lnTo>
                  <a:pt x="40640" y="5080"/>
                </a:lnTo>
                <a:lnTo>
                  <a:pt x="39598" y="5080"/>
                </a:lnTo>
                <a:lnTo>
                  <a:pt x="38531" y="3810"/>
                </a:lnTo>
                <a:close/>
              </a:path>
              <a:path w="710565" h="276860">
                <a:moveTo>
                  <a:pt x="26568" y="22860"/>
                </a:moveTo>
                <a:lnTo>
                  <a:pt x="24511" y="29210"/>
                </a:lnTo>
                <a:lnTo>
                  <a:pt x="48517" y="37442"/>
                </a:lnTo>
                <a:lnTo>
                  <a:pt x="48793" y="36830"/>
                </a:lnTo>
                <a:lnTo>
                  <a:pt x="50611" y="31105"/>
                </a:lnTo>
                <a:lnTo>
                  <a:pt x="26568" y="22860"/>
                </a:lnTo>
                <a:close/>
              </a:path>
              <a:path w="710565" h="276860">
                <a:moveTo>
                  <a:pt x="50952" y="22860"/>
                </a:moveTo>
                <a:lnTo>
                  <a:pt x="26568" y="22860"/>
                </a:lnTo>
                <a:lnTo>
                  <a:pt x="50611" y="31105"/>
                </a:lnTo>
                <a:lnTo>
                  <a:pt x="50736" y="30480"/>
                </a:lnTo>
                <a:lnTo>
                  <a:pt x="50939" y="29210"/>
                </a:lnTo>
                <a:lnTo>
                  <a:pt x="51066" y="27939"/>
                </a:lnTo>
                <a:lnTo>
                  <a:pt x="50952" y="22860"/>
                </a:lnTo>
                <a:close/>
              </a:path>
              <a:path w="710565" h="276860">
                <a:moveTo>
                  <a:pt x="36258" y="2539"/>
                </a:moveTo>
                <a:lnTo>
                  <a:pt x="15405" y="2539"/>
                </a:lnTo>
                <a:lnTo>
                  <a:pt x="14287" y="3810"/>
                </a:lnTo>
                <a:lnTo>
                  <a:pt x="37414" y="3810"/>
                </a:lnTo>
                <a:lnTo>
                  <a:pt x="36258" y="2539"/>
                </a:lnTo>
                <a:close/>
              </a:path>
              <a:path w="710565" h="276860">
                <a:moveTo>
                  <a:pt x="32575" y="1270"/>
                </a:moveTo>
                <a:lnTo>
                  <a:pt x="17716" y="1270"/>
                </a:lnTo>
                <a:lnTo>
                  <a:pt x="16548" y="2539"/>
                </a:lnTo>
                <a:lnTo>
                  <a:pt x="33832" y="2539"/>
                </a:lnTo>
                <a:lnTo>
                  <a:pt x="32575" y="1270"/>
                </a:lnTo>
                <a:close/>
              </a:path>
              <a:path w="710565" h="276860">
                <a:moveTo>
                  <a:pt x="25019" y="0"/>
                </a:moveTo>
                <a:lnTo>
                  <a:pt x="23774" y="1270"/>
                </a:lnTo>
                <a:lnTo>
                  <a:pt x="26276" y="1270"/>
                </a:lnTo>
                <a:lnTo>
                  <a:pt x="25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054911" y="6705257"/>
            <a:ext cx="969644" cy="388620"/>
          </a:xfrm>
          <a:custGeom>
            <a:avLst/>
            <a:gdLst/>
            <a:ahLst/>
            <a:cxnLst/>
            <a:rect l="l" t="t" r="r" b="b"/>
            <a:pathLst>
              <a:path w="969645" h="388620">
                <a:moveTo>
                  <a:pt x="921873" y="0"/>
                </a:moveTo>
                <a:lnTo>
                  <a:pt x="47627" y="0"/>
                </a:lnTo>
                <a:lnTo>
                  <a:pt x="29134" y="3757"/>
                </a:lnTo>
                <a:lnTo>
                  <a:pt x="13990" y="13989"/>
                </a:lnTo>
                <a:lnTo>
                  <a:pt x="3757" y="29133"/>
                </a:lnTo>
                <a:lnTo>
                  <a:pt x="0" y="47625"/>
                </a:lnTo>
                <a:lnTo>
                  <a:pt x="0" y="340995"/>
                </a:lnTo>
                <a:lnTo>
                  <a:pt x="3757" y="359488"/>
                </a:lnTo>
                <a:lnTo>
                  <a:pt x="13990" y="374631"/>
                </a:lnTo>
                <a:lnTo>
                  <a:pt x="29134" y="384862"/>
                </a:lnTo>
                <a:lnTo>
                  <a:pt x="47627" y="388620"/>
                </a:lnTo>
                <a:lnTo>
                  <a:pt x="921873" y="388620"/>
                </a:lnTo>
                <a:lnTo>
                  <a:pt x="940366" y="384862"/>
                </a:lnTo>
                <a:lnTo>
                  <a:pt x="955509" y="374631"/>
                </a:lnTo>
                <a:lnTo>
                  <a:pt x="965740" y="359488"/>
                </a:lnTo>
                <a:lnTo>
                  <a:pt x="969497" y="340995"/>
                </a:lnTo>
                <a:lnTo>
                  <a:pt x="969497" y="47625"/>
                </a:lnTo>
                <a:lnTo>
                  <a:pt x="965740" y="29133"/>
                </a:lnTo>
                <a:lnTo>
                  <a:pt x="955509" y="13989"/>
                </a:lnTo>
                <a:lnTo>
                  <a:pt x="940366" y="3757"/>
                </a:lnTo>
                <a:lnTo>
                  <a:pt x="921873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054911" y="6705257"/>
            <a:ext cx="969644" cy="388620"/>
          </a:xfrm>
          <a:custGeom>
            <a:avLst/>
            <a:gdLst/>
            <a:ahLst/>
            <a:cxnLst/>
            <a:rect l="l" t="t" r="r" b="b"/>
            <a:pathLst>
              <a:path w="969645" h="388620">
                <a:moveTo>
                  <a:pt x="47627" y="0"/>
                </a:moveTo>
                <a:lnTo>
                  <a:pt x="921873" y="0"/>
                </a:lnTo>
                <a:lnTo>
                  <a:pt x="940366" y="3757"/>
                </a:lnTo>
                <a:lnTo>
                  <a:pt x="955509" y="13989"/>
                </a:lnTo>
                <a:lnTo>
                  <a:pt x="965740" y="29133"/>
                </a:lnTo>
                <a:lnTo>
                  <a:pt x="969497" y="47625"/>
                </a:lnTo>
                <a:lnTo>
                  <a:pt x="969497" y="340995"/>
                </a:lnTo>
                <a:lnTo>
                  <a:pt x="965740" y="359488"/>
                </a:lnTo>
                <a:lnTo>
                  <a:pt x="955509" y="374631"/>
                </a:lnTo>
                <a:lnTo>
                  <a:pt x="940366" y="384862"/>
                </a:lnTo>
                <a:lnTo>
                  <a:pt x="921873" y="388620"/>
                </a:lnTo>
                <a:lnTo>
                  <a:pt x="47627" y="388620"/>
                </a:lnTo>
                <a:lnTo>
                  <a:pt x="29134" y="384862"/>
                </a:lnTo>
                <a:lnTo>
                  <a:pt x="13990" y="374631"/>
                </a:lnTo>
                <a:lnTo>
                  <a:pt x="3757" y="359488"/>
                </a:lnTo>
                <a:lnTo>
                  <a:pt x="0" y="340995"/>
                </a:lnTo>
                <a:lnTo>
                  <a:pt x="0" y="47625"/>
                </a:lnTo>
                <a:lnTo>
                  <a:pt x="3757" y="29133"/>
                </a:lnTo>
                <a:lnTo>
                  <a:pt x="13990" y="13989"/>
                </a:lnTo>
                <a:lnTo>
                  <a:pt x="29134" y="3757"/>
                </a:lnTo>
                <a:lnTo>
                  <a:pt x="47627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319884" y="7197324"/>
            <a:ext cx="797560" cy="266700"/>
          </a:xfrm>
          <a:custGeom>
            <a:avLst/>
            <a:gdLst/>
            <a:ahLst/>
            <a:cxnLst/>
            <a:rect l="l" t="t" r="r" b="b"/>
            <a:pathLst>
              <a:path w="797559" h="266700">
                <a:moveTo>
                  <a:pt x="308660" y="0"/>
                </a:moveTo>
                <a:lnTo>
                  <a:pt x="0" y="187952"/>
                </a:lnTo>
                <a:lnTo>
                  <a:pt x="272865" y="266098"/>
                </a:lnTo>
                <a:lnTo>
                  <a:pt x="517805" y="201093"/>
                </a:lnTo>
                <a:lnTo>
                  <a:pt x="797472" y="140051"/>
                </a:lnTo>
                <a:lnTo>
                  <a:pt x="556494" y="41073"/>
                </a:lnTo>
                <a:lnTo>
                  <a:pt x="308660" y="0"/>
                </a:lnTo>
                <a:close/>
              </a:path>
            </a:pathLst>
          </a:custGeom>
          <a:solidFill>
            <a:srgbClr val="5B2526">
              <a:alpha val="78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319884" y="7197324"/>
            <a:ext cx="797560" cy="266700"/>
          </a:xfrm>
          <a:custGeom>
            <a:avLst/>
            <a:gdLst/>
            <a:ahLst/>
            <a:cxnLst/>
            <a:rect l="l" t="t" r="r" b="b"/>
            <a:pathLst>
              <a:path w="797559" h="266700">
                <a:moveTo>
                  <a:pt x="308660" y="0"/>
                </a:moveTo>
                <a:lnTo>
                  <a:pt x="556494" y="41073"/>
                </a:lnTo>
                <a:lnTo>
                  <a:pt x="797472" y="140051"/>
                </a:lnTo>
                <a:lnTo>
                  <a:pt x="517805" y="201093"/>
                </a:lnTo>
                <a:lnTo>
                  <a:pt x="272865" y="266098"/>
                </a:lnTo>
                <a:lnTo>
                  <a:pt x="0" y="187952"/>
                </a:lnTo>
                <a:lnTo>
                  <a:pt x="30866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514156" y="7069201"/>
            <a:ext cx="196977" cy="25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837716" y="7740170"/>
            <a:ext cx="2600325" cy="682625"/>
          </a:xfrm>
          <a:custGeom>
            <a:avLst/>
            <a:gdLst/>
            <a:ahLst/>
            <a:cxnLst/>
            <a:rect l="l" t="t" r="r" b="b"/>
            <a:pathLst>
              <a:path w="2600325" h="682625">
                <a:moveTo>
                  <a:pt x="1591860" y="400770"/>
                </a:moveTo>
                <a:lnTo>
                  <a:pt x="1276083" y="400770"/>
                </a:lnTo>
                <a:lnTo>
                  <a:pt x="1399171" y="423176"/>
                </a:lnTo>
                <a:lnTo>
                  <a:pt x="1606105" y="583290"/>
                </a:lnTo>
                <a:lnTo>
                  <a:pt x="1842757" y="667437"/>
                </a:lnTo>
                <a:lnTo>
                  <a:pt x="2319718" y="682470"/>
                </a:lnTo>
                <a:lnTo>
                  <a:pt x="2600261" y="573929"/>
                </a:lnTo>
                <a:lnTo>
                  <a:pt x="2444898" y="465321"/>
                </a:lnTo>
                <a:lnTo>
                  <a:pt x="2056002" y="465321"/>
                </a:lnTo>
                <a:lnTo>
                  <a:pt x="1717827" y="441878"/>
                </a:lnTo>
                <a:lnTo>
                  <a:pt x="1591860" y="400770"/>
                </a:lnTo>
                <a:close/>
              </a:path>
              <a:path w="2600325" h="682625">
                <a:moveTo>
                  <a:pt x="326466" y="0"/>
                </a:moveTo>
                <a:lnTo>
                  <a:pt x="0" y="241340"/>
                </a:lnTo>
                <a:lnTo>
                  <a:pt x="914637" y="556707"/>
                </a:lnTo>
                <a:lnTo>
                  <a:pt x="1276083" y="400770"/>
                </a:lnTo>
                <a:lnTo>
                  <a:pt x="1591860" y="400770"/>
                </a:lnTo>
                <a:lnTo>
                  <a:pt x="1362189" y="325818"/>
                </a:lnTo>
                <a:lnTo>
                  <a:pt x="326466" y="0"/>
                </a:lnTo>
                <a:close/>
              </a:path>
              <a:path w="2600325" h="682625">
                <a:moveTo>
                  <a:pt x="2334666" y="388263"/>
                </a:moveTo>
                <a:lnTo>
                  <a:pt x="2056002" y="465321"/>
                </a:lnTo>
                <a:lnTo>
                  <a:pt x="2444898" y="465321"/>
                </a:lnTo>
                <a:lnTo>
                  <a:pt x="2334666" y="388263"/>
                </a:lnTo>
                <a:close/>
              </a:path>
            </a:pathLst>
          </a:custGeom>
          <a:solidFill>
            <a:srgbClr val="E53B1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837716" y="7740170"/>
            <a:ext cx="2600325" cy="682625"/>
          </a:xfrm>
          <a:custGeom>
            <a:avLst/>
            <a:gdLst/>
            <a:ahLst/>
            <a:cxnLst/>
            <a:rect l="l" t="t" r="r" b="b"/>
            <a:pathLst>
              <a:path w="2600325" h="682625">
                <a:moveTo>
                  <a:pt x="326466" y="0"/>
                </a:moveTo>
                <a:lnTo>
                  <a:pt x="1362189" y="325818"/>
                </a:lnTo>
                <a:lnTo>
                  <a:pt x="1717827" y="441878"/>
                </a:lnTo>
                <a:lnTo>
                  <a:pt x="2056002" y="465321"/>
                </a:lnTo>
                <a:lnTo>
                  <a:pt x="2334666" y="388263"/>
                </a:lnTo>
                <a:lnTo>
                  <a:pt x="2600261" y="573929"/>
                </a:lnTo>
                <a:lnTo>
                  <a:pt x="2319718" y="682470"/>
                </a:lnTo>
                <a:lnTo>
                  <a:pt x="1842757" y="667437"/>
                </a:lnTo>
                <a:lnTo>
                  <a:pt x="1606105" y="583290"/>
                </a:lnTo>
                <a:lnTo>
                  <a:pt x="1399171" y="423176"/>
                </a:lnTo>
                <a:lnTo>
                  <a:pt x="1276083" y="400770"/>
                </a:lnTo>
                <a:lnTo>
                  <a:pt x="914637" y="556707"/>
                </a:lnTo>
                <a:lnTo>
                  <a:pt x="0" y="241340"/>
                </a:lnTo>
                <a:lnTo>
                  <a:pt x="326466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950058" y="789914"/>
            <a:ext cx="10870587" cy="9104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274974" y="3841851"/>
            <a:ext cx="57150" cy="220979"/>
          </a:xfrm>
          <a:custGeom>
            <a:avLst/>
            <a:gdLst/>
            <a:ahLst/>
            <a:cxnLst/>
            <a:rect l="l" t="t" r="r" b="b"/>
            <a:pathLst>
              <a:path w="57150" h="220979">
                <a:moveTo>
                  <a:pt x="33527" y="219709"/>
                </a:moveTo>
                <a:lnTo>
                  <a:pt x="17132" y="219709"/>
                </a:lnTo>
                <a:lnTo>
                  <a:pt x="18338" y="220979"/>
                </a:lnTo>
                <a:lnTo>
                  <a:pt x="32321" y="220979"/>
                </a:lnTo>
                <a:lnTo>
                  <a:pt x="33527" y="219709"/>
                </a:lnTo>
                <a:close/>
              </a:path>
              <a:path w="57150" h="220979">
                <a:moveTo>
                  <a:pt x="36982" y="218439"/>
                </a:moveTo>
                <a:lnTo>
                  <a:pt x="13703" y="218439"/>
                </a:lnTo>
                <a:lnTo>
                  <a:pt x="14808" y="219709"/>
                </a:lnTo>
                <a:lnTo>
                  <a:pt x="35852" y="219709"/>
                </a:lnTo>
                <a:lnTo>
                  <a:pt x="36982" y="218439"/>
                </a:lnTo>
                <a:close/>
              </a:path>
              <a:path w="57150" h="220979">
                <a:moveTo>
                  <a:pt x="39128" y="217170"/>
                </a:moveTo>
                <a:lnTo>
                  <a:pt x="11569" y="217170"/>
                </a:lnTo>
                <a:lnTo>
                  <a:pt x="12611" y="218439"/>
                </a:lnTo>
                <a:lnTo>
                  <a:pt x="38074" y="218439"/>
                </a:lnTo>
                <a:lnTo>
                  <a:pt x="39128" y="217170"/>
                </a:lnTo>
                <a:close/>
              </a:path>
              <a:path w="57150" h="220979">
                <a:moveTo>
                  <a:pt x="23220" y="170179"/>
                </a:moveTo>
                <a:lnTo>
                  <a:pt x="21234" y="170179"/>
                </a:lnTo>
                <a:lnTo>
                  <a:pt x="19989" y="171450"/>
                </a:lnTo>
                <a:lnTo>
                  <a:pt x="17564" y="171450"/>
                </a:lnTo>
                <a:lnTo>
                  <a:pt x="16382" y="172720"/>
                </a:lnTo>
                <a:lnTo>
                  <a:pt x="14109" y="172720"/>
                </a:lnTo>
                <a:lnTo>
                  <a:pt x="13017" y="173989"/>
                </a:lnTo>
                <a:lnTo>
                  <a:pt x="11963" y="173989"/>
                </a:lnTo>
                <a:lnTo>
                  <a:pt x="10934" y="175259"/>
                </a:lnTo>
                <a:lnTo>
                  <a:pt x="9944" y="175259"/>
                </a:lnTo>
                <a:lnTo>
                  <a:pt x="8978" y="176529"/>
                </a:lnTo>
                <a:lnTo>
                  <a:pt x="8064" y="177800"/>
                </a:lnTo>
                <a:lnTo>
                  <a:pt x="7188" y="177800"/>
                </a:lnTo>
                <a:lnTo>
                  <a:pt x="6350" y="179070"/>
                </a:lnTo>
                <a:lnTo>
                  <a:pt x="5562" y="180339"/>
                </a:lnTo>
                <a:lnTo>
                  <a:pt x="4813" y="181609"/>
                </a:lnTo>
                <a:lnTo>
                  <a:pt x="4114" y="181609"/>
                </a:lnTo>
                <a:lnTo>
                  <a:pt x="0" y="198120"/>
                </a:lnTo>
                <a:lnTo>
                  <a:pt x="126" y="199389"/>
                </a:lnTo>
                <a:lnTo>
                  <a:pt x="1638" y="205739"/>
                </a:lnTo>
                <a:lnTo>
                  <a:pt x="2120" y="205739"/>
                </a:lnTo>
                <a:lnTo>
                  <a:pt x="2641" y="207009"/>
                </a:lnTo>
                <a:lnTo>
                  <a:pt x="3225" y="208279"/>
                </a:lnTo>
                <a:lnTo>
                  <a:pt x="3860" y="209550"/>
                </a:lnTo>
                <a:lnTo>
                  <a:pt x="4546" y="210820"/>
                </a:lnTo>
                <a:lnTo>
                  <a:pt x="5270" y="212089"/>
                </a:lnTo>
                <a:lnTo>
                  <a:pt x="6045" y="212089"/>
                </a:lnTo>
                <a:lnTo>
                  <a:pt x="6857" y="213359"/>
                </a:lnTo>
                <a:lnTo>
                  <a:pt x="7721" y="214629"/>
                </a:lnTo>
                <a:lnTo>
                  <a:pt x="8623" y="214629"/>
                </a:lnTo>
                <a:lnTo>
                  <a:pt x="9563" y="215900"/>
                </a:lnTo>
                <a:lnTo>
                  <a:pt x="10553" y="217170"/>
                </a:lnTo>
                <a:lnTo>
                  <a:pt x="40157" y="217170"/>
                </a:lnTo>
                <a:lnTo>
                  <a:pt x="41148" y="215900"/>
                </a:lnTo>
                <a:lnTo>
                  <a:pt x="42113" y="215900"/>
                </a:lnTo>
                <a:lnTo>
                  <a:pt x="43027" y="214629"/>
                </a:lnTo>
                <a:lnTo>
                  <a:pt x="43903" y="213359"/>
                </a:lnTo>
                <a:lnTo>
                  <a:pt x="44742" y="213359"/>
                </a:lnTo>
                <a:lnTo>
                  <a:pt x="45529" y="212089"/>
                </a:lnTo>
                <a:lnTo>
                  <a:pt x="46278" y="210820"/>
                </a:lnTo>
                <a:lnTo>
                  <a:pt x="46977" y="209550"/>
                </a:lnTo>
                <a:lnTo>
                  <a:pt x="47637" y="209550"/>
                </a:lnTo>
                <a:lnTo>
                  <a:pt x="51142" y="195579"/>
                </a:lnTo>
                <a:lnTo>
                  <a:pt x="22377" y="195579"/>
                </a:lnTo>
                <a:lnTo>
                  <a:pt x="23220" y="170179"/>
                </a:lnTo>
                <a:close/>
              </a:path>
              <a:path w="57150" h="220979">
                <a:moveTo>
                  <a:pt x="28028" y="25400"/>
                </a:moveTo>
                <a:lnTo>
                  <a:pt x="27162" y="51495"/>
                </a:lnTo>
                <a:lnTo>
                  <a:pt x="27736" y="52070"/>
                </a:lnTo>
                <a:lnTo>
                  <a:pt x="27143" y="52070"/>
                </a:lnTo>
                <a:lnTo>
                  <a:pt x="22377" y="195579"/>
                </a:lnTo>
                <a:lnTo>
                  <a:pt x="28714" y="195579"/>
                </a:lnTo>
                <a:lnTo>
                  <a:pt x="29546" y="170719"/>
                </a:lnTo>
                <a:lnTo>
                  <a:pt x="29006" y="170179"/>
                </a:lnTo>
                <a:lnTo>
                  <a:pt x="29564" y="170179"/>
                </a:lnTo>
                <a:lnTo>
                  <a:pt x="33516" y="52070"/>
                </a:lnTo>
                <a:lnTo>
                  <a:pt x="27736" y="52070"/>
                </a:lnTo>
                <a:lnTo>
                  <a:pt x="27162" y="51495"/>
                </a:lnTo>
                <a:lnTo>
                  <a:pt x="33535" y="51495"/>
                </a:lnTo>
                <a:lnTo>
                  <a:pt x="34366" y="26670"/>
                </a:lnTo>
                <a:lnTo>
                  <a:pt x="28028" y="25400"/>
                </a:lnTo>
                <a:close/>
              </a:path>
              <a:path w="57150" h="220979">
                <a:moveTo>
                  <a:pt x="29546" y="170719"/>
                </a:moveTo>
                <a:lnTo>
                  <a:pt x="28714" y="195579"/>
                </a:lnTo>
                <a:lnTo>
                  <a:pt x="51142" y="195579"/>
                </a:lnTo>
                <a:lnTo>
                  <a:pt x="47231" y="182879"/>
                </a:lnTo>
                <a:lnTo>
                  <a:pt x="46558" y="181609"/>
                </a:lnTo>
                <a:lnTo>
                  <a:pt x="45821" y="180339"/>
                </a:lnTo>
                <a:lnTo>
                  <a:pt x="45046" y="179070"/>
                </a:lnTo>
                <a:lnTo>
                  <a:pt x="44234" y="179070"/>
                </a:lnTo>
                <a:lnTo>
                  <a:pt x="43370" y="177800"/>
                </a:lnTo>
                <a:lnTo>
                  <a:pt x="42468" y="176529"/>
                </a:lnTo>
                <a:lnTo>
                  <a:pt x="41516" y="176529"/>
                </a:lnTo>
                <a:lnTo>
                  <a:pt x="40538" y="175259"/>
                </a:lnTo>
                <a:lnTo>
                  <a:pt x="39522" y="173989"/>
                </a:lnTo>
                <a:lnTo>
                  <a:pt x="38480" y="173989"/>
                </a:lnTo>
                <a:lnTo>
                  <a:pt x="37388" y="172720"/>
                </a:lnTo>
                <a:lnTo>
                  <a:pt x="35128" y="172720"/>
                </a:lnTo>
                <a:lnTo>
                  <a:pt x="33959" y="171450"/>
                </a:lnTo>
                <a:lnTo>
                  <a:pt x="30276" y="171450"/>
                </a:lnTo>
                <a:lnTo>
                  <a:pt x="29546" y="170719"/>
                </a:lnTo>
                <a:close/>
              </a:path>
              <a:path w="57150" h="220979">
                <a:moveTo>
                  <a:pt x="29564" y="170179"/>
                </a:moveTo>
                <a:lnTo>
                  <a:pt x="29006" y="170179"/>
                </a:lnTo>
                <a:lnTo>
                  <a:pt x="29546" y="170719"/>
                </a:lnTo>
                <a:lnTo>
                  <a:pt x="29564" y="170179"/>
                </a:lnTo>
                <a:close/>
              </a:path>
              <a:path w="57150" h="220979">
                <a:moveTo>
                  <a:pt x="56807" y="25400"/>
                </a:moveTo>
                <a:lnTo>
                  <a:pt x="28028" y="25400"/>
                </a:lnTo>
                <a:lnTo>
                  <a:pt x="34366" y="26670"/>
                </a:lnTo>
                <a:lnTo>
                  <a:pt x="33516" y="52070"/>
                </a:lnTo>
                <a:lnTo>
                  <a:pt x="34251" y="52070"/>
                </a:lnTo>
                <a:lnTo>
                  <a:pt x="35509" y="50800"/>
                </a:lnTo>
                <a:lnTo>
                  <a:pt x="39192" y="50800"/>
                </a:lnTo>
                <a:lnTo>
                  <a:pt x="40360" y="49529"/>
                </a:lnTo>
                <a:lnTo>
                  <a:pt x="42633" y="49529"/>
                </a:lnTo>
                <a:lnTo>
                  <a:pt x="43726" y="48259"/>
                </a:lnTo>
                <a:lnTo>
                  <a:pt x="44792" y="48259"/>
                </a:lnTo>
                <a:lnTo>
                  <a:pt x="45821" y="46989"/>
                </a:lnTo>
                <a:lnTo>
                  <a:pt x="46812" y="46989"/>
                </a:lnTo>
                <a:lnTo>
                  <a:pt x="47764" y="45720"/>
                </a:lnTo>
                <a:lnTo>
                  <a:pt x="48679" y="44450"/>
                </a:lnTo>
                <a:lnTo>
                  <a:pt x="49555" y="44450"/>
                </a:lnTo>
                <a:lnTo>
                  <a:pt x="50393" y="43179"/>
                </a:lnTo>
                <a:lnTo>
                  <a:pt x="51193" y="41909"/>
                </a:lnTo>
                <a:lnTo>
                  <a:pt x="51943" y="40639"/>
                </a:lnTo>
                <a:lnTo>
                  <a:pt x="52628" y="40639"/>
                </a:lnTo>
                <a:lnTo>
                  <a:pt x="56718" y="27939"/>
                </a:lnTo>
                <a:lnTo>
                  <a:pt x="56807" y="25400"/>
                </a:lnTo>
                <a:close/>
              </a:path>
              <a:path w="57150" h="220979">
                <a:moveTo>
                  <a:pt x="48120" y="6350"/>
                </a:moveTo>
                <a:lnTo>
                  <a:pt x="14643" y="6350"/>
                </a:lnTo>
                <a:lnTo>
                  <a:pt x="13716" y="7620"/>
                </a:lnTo>
                <a:lnTo>
                  <a:pt x="12839" y="8889"/>
                </a:lnTo>
                <a:lnTo>
                  <a:pt x="12001" y="8889"/>
                </a:lnTo>
                <a:lnTo>
                  <a:pt x="11214" y="10159"/>
                </a:lnTo>
                <a:lnTo>
                  <a:pt x="10464" y="11429"/>
                </a:lnTo>
                <a:lnTo>
                  <a:pt x="9766" y="12700"/>
                </a:lnTo>
                <a:lnTo>
                  <a:pt x="9105" y="12700"/>
                </a:lnTo>
                <a:lnTo>
                  <a:pt x="5664" y="27939"/>
                </a:lnTo>
                <a:lnTo>
                  <a:pt x="5778" y="29209"/>
                </a:lnTo>
                <a:lnTo>
                  <a:pt x="8305" y="38100"/>
                </a:lnTo>
                <a:lnTo>
                  <a:pt x="8890" y="38100"/>
                </a:lnTo>
                <a:lnTo>
                  <a:pt x="9512" y="39370"/>
                </a:lnTo>
                <a:lnTo>
                  <a:pt x="10198" y="40639"/>
                </a:lnTo>
                <a:lnTo>
                  <a:pt x="10922" y="41909"/>
                </a:lnTo>
                <a:lnTo>
                  <a:pt x="11696" y="43179"/>
                </a:lnTo>
                <a:lnTo>
                  <a:pt x="12522" y="43179"/>
                </a:lnTo>
                <a:lnTo>
                  <a:pt x="13373" y="44450"/>
                </a:lnTo>
                <a:lnTo>
                  <a:pt x="14274" y="45720"/>
                </a:lnTo>
                <a:lnTo>
                  <a:pt x="15227" y="45720"/>
                </a:lnTo>
                <a:lnTo>
                  <a:pt x="16205" y="46989"/>
                </a:lnTo>
                <a:lnTo>
                  <a:pt x="17221" y="46989"/>
                </a:lnTo>
                <a:lnTo>
                  <a:pt x="18275" y="48259"/>
                </a:lnTo>
                <a:lnTo>
                  <a:pt x="19354" y="48259"/>
                </a:lnTo>
                <a:lnTo>
                  <a:pt x="20472" y="49529"/>
                </a:lnTo>
                <a:lnTo>
                  <a:pt x="21615" y="49529"/>
                </a:lnTo>
                <a:lnTo>
                  <a:pt x="22796" y="50800"/>
                </a:lnTo>
                <a:lnTo>
                  <a:pt x="26466" y="50800"/>
                </a:lnTo>
                <a:lnTo>
                  <a:pt x="27162" y="51495"/>
                </a:lnTo>
                <a:lnTo>
                  <a:pt x="28028" y="25400"/>
                </a:lnTo>
                <a:lnTo>
                  <a:pt x="56807" y="25400"/>
                </a:lnTo>
                <a:lnTo>
                  <a:pt x="56743" y="24129"/>
                </a:lnTo>
                <a:lnTo>
                  <a:pt x="54635" y="15239"/>
                </a:lnTo>
                <a:lnTo>
                  <a:pt x="54101" y="15239"/>
                </a:lnTo>
                <a:lnTo>
                  <a:pt x="53517" y="13970"/>
                </a:lnTo>
                <a:lnTo>
                  <a:pt x="52882" y="12700"/>
                </a:lnTo>
                <a:lnTo>
                  <a:pt x="52209" y="11429"/>
                </a:lnTo>
                <a:lnTo>
                  <a:pt x="51473" y="10159"/>
                </a:lnTo>
                <a:lnTo>
                  <a:pt x="50698" y="10159"/>
                </a:lnTo>
                <a:lnTo>
                  <a:pt x="49885" y="8889"/>
                </a:lnTo>
                <a:lnTo>
                  <a:pt x="49022" y="7620"/>
                </a:lnTo>
                <a:lnTo>
                  <a:pt x="48120" y="6350"/>
                </a:lnTo>
                <a:close/>
              </a:path>
              <a:path w="57150" h="220979">
                <a:moveTo>
                  <a:pt x="44132" y="3809"/>
                </a:moveTo>
                <a:lnTo>
                  <a:pt x="17614" y="3809"/>
                </a:lnTo>
                <a:lnTo>
                  <a:pt x="16586" y="5079"/>
                </a:lnTo>
                <a:lnTo>
                  <a:pt x="15595" y="6350"/>
                </a:lnTo>
                <a:lnTo>
                  <a:pt x="47180" y="6350"/>
                </a:lnTo>
                <a:lnTo>
                  <a:pt x="46202" y="5079"/>
                </a:lnTo>
                <a:lnTo>
                  <a:pt x="45186" y="5079"/>
                </a:lnTo>
                <a:lnTo>
                  <a:pt x="44132" y="3809"/>
                </a:lnTo>
                <a:close/>
              </a:path>
              <a:path w="57150" h="220979">
                <a:moveTo>
                  <a:pt x="41935" y="2539"/>
                </a:moveTo>
                <a:lnTo>
                  <a:pt x="20891" y="2539"/>
                </a:lnTo>
                <a:lnTo>
                  <a:pt x="19761" y="3809"/>
                </a:lnTo>
                <a:lnTo>
                  <a:pt x="43052" y="3809"/>
                </a:lnTo>
                <a:lnTo>
                  <a:pt x="41935" y="2539"/>
                </a:lnTo>
                <a:close/>
              </a:path>
              <a:path w="57150" h="220979">
                <a:moveTo>
                  <a:pt x="38404" y="1270"/>
                </a:moveTo>
                <a:lnTo>
                  <a:pt x="23215" y="1270"/>
                </a:lnTo>
                <a:lnTo>
                  <a:pt x="22034" y="2539"/>
                </a:lnTo>
                <a:lnTo>
                  <a:pt x="39611" y="2539"/>
                </a:lnTo>
                <a:lnTo>
                  <a:pt x="38404" y="1270"/>
                </a:lnTo>
                <a:close/>
              </a:path>
              <a:path w="57150" h="220979">
                <a:moveTo>
                  <a:pt x="33362" y="0"/>
                </a:moveTo>
                <a:lnTo>
                  <a:pt x="29438" y="0"/>
                </a:lnTo>
                <a:lnTo>
                  <a:pt x="28155" y="1270"/>
                </a:lnTo>
                <a:lnTo>
                  <a:pt x="34658" y="1270"/>
                </a:lnTo>
                <a:lnTo>
                  <a:pt x="33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931215" y="9212033"/>
            <a:ext cx="998855" cy="38989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90">
                <a:solidFill>
                  <a:srgbClr val="FFFFFF"/>
                </a:solidFill>
                <a:latin typeface="Trebuchet MS"/>
                <a:cs typeface="Trebuchet MS"/>
              </a:rPr>
              <a:t>СМОТРОВАЯ  </a:t>
            </a:r>
            <a:r>
              <a:rPr dirty="0" sz="1200" spc="110">
                <a:solidFill>
                  <a:srgbClr val="FFFFFF"/>
                </a:solidFill>
                <a:latin typeface="Trebuchet MS"/>
                <a:cs typeface="Trebuchet MS"/>
              </a:rPr>
              <a:t>ПЛОЩАДКА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 rot="2520000">
            <a:off x="8451883" y="9069308"/>
            <a:ext cx="55907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0" i="1">
                <a:latin typeface="Arial"/>
                <a:cs typeface="Arial"/>
              </a:rPr>
              <a:t>Катунь</a:t>
            </a:r>
            <a:endParaRPr sz="12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900000">
            <a:off x="7219362" y="6151583"/>
            <a:ext cx="559683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250" spc="-40" i="1">
                <a:latin typeface="Arial"/>
                <a:cs typeface="Arial"/>
              </a:rPr>
              <a:t>Катунь</a:t>
            </a:r>
            <a:endParaRPr sz="1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21180000">
            <a:off x="11886699" y="6227191"/>
            <a:ext cx="254431" cy="134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60"/>
              </a:lnSpc>
            </a:pPr>
            <a:r>
              <a:rPr dirty="0" sz="1050" spc="-40" i="1">
                <a:latin typeface="Arial"/>
                <a:cs typeface="Arial"/>
              </a:rPr>
              <a:t>Чуя</a:t>
            </a:r>
            <a:endParaRPr sz="10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21480000">
            <a:off x="12460202" y="5843125"/>
            <a:ext cx="725247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5"/>
              </a:lnSpc>
            </a:pPr>
            <a:r>
              <a:rPr dirty="0" sz="800" spc="30" i="1">
                <a:solidFill>
                  <a:srgbClr val="FFFFFF"/>
                </a:solidFill>
                <a:latin typeface="Arial"/>
                <a:cs typeface="Arial"/>
              </a:rPr>
              <a:t>Чуйский</a:t>
            </a:r>
            <a:r>
              <a:rPr dirty="0" sz="800" spc="-10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3472" sz="1200" spc="-135" i="1">
                <a:solidFill>
                  <a:srgbClr val="FFFFFF"/>
                </a:solidFill>
                <a:latin typeface="Arial"/>
                <a:cs typeface="Arial"/>
              </a:rPr>
              <a:t>тракт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88750" y="1312405"/>
            <a:ext cx="5105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с.Иня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600000">
            <a:off x="7494318" y="5234962"/>
            <a:ext cx="72461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95"/>
              </a:lnSpc>
            </a:pPr>
            <a:r>
              <a:rPr dirty="0" baseline="3472" sz="1200" spc="44" i="1">
                <a:solidFill>
                  <a:srgbClr val="FFFFFF"/>
                </a:solidFill>
                <a:latin typeface="Arial"/>
                <a:cs typeface="Arial"/>
              </a:rPr>
              <a:t>Чуйский</a:t>
            </a:r>
            <a:r>
              <a:rPr dirty="0" baseline="3472" sz="1200" spc="-157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90" i="1">
                <a:solidFill>
                  <a:srgbClr val="FFFFFF"/>
                </a:solidFill>
                <a:latin typeface="Arial"/>
                <a:cs typeface="Arial"/>
              </a:rPr>
              <a:t>тракт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9482" y="812254"/>
            <a:ext cx="14465935" cy="9086850"/>
          </a:xfrm>
          <a:custGeom>
            <a:avLst/>
            <a:gdLst/>
            <a:ahLst/>
            <a:cxnLst/>
            <a:rect l="l" t="t" r="r" b="b"/>
            <a:pathLst>
              <a:path w="14465935" h="9086850">
                <a:moveTo>
                  <a:pt x="0" y="0"/>
                </a:moveTo>
                <a:lnTo>
                  <a:pt x="14465763" y="0"/>
                </a:lnTo>
                <a:lnTo>
                  <a:pt x="14465763" y="9086546"/>
                </a:lnTo>
                <a:lnTo>
                  <a:pt x="0" y="9086546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518065" y="6171698"/>
            <a:ext cx="1338580" cy="359410"/>
          </a:xfrm>
          <a:custGeom>
            <a:avLst/>
            <a:gdLst/>
            <a:ahLst/>
            <a:cxnLst/>
            <a:rect l="l" t="t" r="r" b="b"/>
            <a:pathLst>
              <a:path w="1338579" h="359409">
                <a:moveTo>
                  <a:pt x="1290332" y="0"/>
                </a:moveTo>
                <a:lnTo>
                  <a:pt x="47638" y="0"/>
                </a:lnTo>
                <a:lnTo>
                  <a:pt x="29140" y="3758"/>
                </a:lnTo>
                <a:lnTo>
                  <a:pt x="13992" y="13992"/>
                </a:lnTo>
                <a:lnTo>
                  <a:pt x="3758" y="29138"/>
                </a:lnTo>
                <a:lnTo>
                  <a:pt x="0" y="47635"/>
                </a:lnTo>
                <a:lnTo>
                  <a:pt x="0" y="311612"/>
                </a:lnTo>
                <a:lnTo>
                  <a:pt x="3758" y="330111"/>
                </a:lnTo>
                <a:lnTo>
                  <a:pt x="13992" y="345258"/>
                </a:lnTo>
                <a:lnTo>
                  <a:pt x="29140" y="355492"/>
                </a:lnTo>
                <a:lnTo>
                  <a:pt x="47638" y="359251"/>
                </a:lnTo>
                <a:lnTo>
                  <a:pt x="1290332" y="359251"/>
                </a:lnTo>
                <a:lnTo>
                  <a:pt x="1308827" y="355492"/>
                </a:lnTo>
                <a:lnTo>
                  <a:pt x="1323970" y="345258"/>
                </a:lnTo>
                <a:lnTo>
                  <a:pt x="1334200" y="330111"/>
                </a:lnTo>
                <a:lnTo>
                  <a:pt x="1337957" y="311612"/>
                </a:lnTo>
                <a:lnTo>
                  <a:pt x="1337957" y="47635"/>
                </a:lnTo>
                <a:lnTo>
                  <a:pt x="1334200" y="29138"/>
                </a:lnTo>
                <a:lnTo>
                  <a:pt x="1323970" y="13992"/>
                </a:lnTo>
                <a:lnTo>
                  <a:pt x="1308827" y="3758"/>
                </a:lnTo>
                <a:lnTo>
                  <a:pt x="1290332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518065" y="6171698"/>
            <a:ext cx="1338580" cy="359410"/>
          </a:xfrm>
          <a:custGeom>
            <a:avLst/>
            <a:gdLst/>
            <a:ahLst/>
            <a:cxnLst/>
            <a:rect l="l" t="t" r="r" b="b"/>
            <a:pathLst>
              <a:path w="1338579" h="359409">
                <a:moveTo>
                  <a:pt x="47638" y="0"/>
                </a:moveTo>
                <a:lnTo>
                  <a:pt x="1290332" y="0"/>
                </a:lnTo>
                <a:lnTo>
                  <a:pt x="1308827" y="3758"/>
                </a:lnTo>
                <a:lnTo>
                  <a:pt x="1323970" y="13992"/>
                </a:lnTo>
                <a:lnTo>
                  <a:pt x="1334200" y="29138"/>
                </a:lnTo>
                <a:lnTo>
                  <a:pt x="1337957" y="47635"/>
                </a:lnTo>
                <a:lnTo>
                  <a:pt x="1337957" y="311612"/>
                </a:lnTo>
                <a:lnTo>
                  <a:pt x="1334200" y="330111"/>
                </a:lnTo>
                <a:lnTo>
                  <a:pt x="1323970" y="345258"/>
                </a:lnTo>
                <a:lnTo>
                  <a:pt x="1308827" y="355492"/>
                </a:lnTo>
                <a:lnTo>
                  <a:pt x="1290332" y="359251"/>
                </a:lnTo>
                <a:lnTo>
                  <a:pt x="47638" y="359251"/>
                </a:lnTo>
                <a:lnTo>
                  <a:pt x="29140" y="355492"/>
                </a:lnTo>
                <a:lnTo>
                  <a:pt x="13992" y="345258"/>
                </a:lnTo>
                <a:lnTo>
                  <a:pt x="3758" y="330111"/>
                </a:lnTo>
                <a:lnTo>
                  <a:pt x="0" y="311612"/>
                </a:lnTo>
                <a:lnTo>
                  <a:pt x="0" y="47635"/>
                </a:lnTo>
                <a:lnTo>
                  <a:pt x="3758" y="29138"/>
                </a:lnTo>
                <a:lnTo>
                  <a:pt x="13992" y="13992"/>
                </a:lnTo>
                <a:lnTo>
                  <a:pt x="29140" y="3758"/>
                </a:lnTo>
                <a:lnTo>
                  <a:pt x="47638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7920088" y="5561101"/>
            <a:ext cx="4331970" cy="224091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3337560">
              <a:lnSpc>
                <a:spcPts val="1430"/>
              </a:lnSpc>
              <a:spcBef>
                <a:spcPts val="155"/>
              </a:spcBef>
            </a:pPr>
            <a:r>
              <a:rPr dirty="0" sz="1200" spc="90">
                <a:solidFill>
                  <a:srgbClr val="FFFFFF"/>
                </a:solidFill>
                <a:latin typeface="Trebuchet MS"/>
                <a:cs typeface="Trebuchet MS"/>
              </a:rPr>
              <a:t>СМОТРОВАЯ  </a:t>
            </a:r>
            <a:r>
              <a:rPr dirty="0" sz="1200" spc="110">
                <a:solidFill>
                  <a:srgbClr val="FFFFFF"/>
                </a:solidFill>
                <a:latin typeface="Trebuchet MS"/>
                <a:cs typeface="Trebuchet MS"/>
              </a:rPr>
              <a:t>ПЛОЩАДКА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 marL="1630680" marR="1444625">
              <a:lnSpc>
                <a:spcPts val="1430"/>
              </a:lnSpc>
            </a:pPr>
            <a:r>
              <a:rPr dirty="0" sz="1200" spc="25">
                <a:solidFill>
                  <a:srgbClr val="FFFFFF"/>
                </a:solidFill>
                <a:latin typeface="Trebuchet MS"/>
                <a:cs typeface="Trebuchet MS"/>
              </a:rPr>
              <a:t>ТУРИСТИЧЕСКАЯ  </a:t>
            </a:r>
            <a:r>
              <a:rPr dirty="0" sz="1200" spc="105">
                <a:solidFill>
                  <a:srgbClr val="FFFFFF"/>
                </a:solidFill>
                <a:latin typeface="Trebuchet MS"/>
                <a:cs typeface="Trebuchet MS"/>
              </a:rPr>
              <a:t>БАЗА</a:t>
            </a:r>
            <a:endParaRPr sz="1200">
              <a:latin typeface="Trebuchet MS"/>
              <a:cs typeface="Trebuchet MS"/>
            </a:endParaRPr>
          </a:p>
          <a:p>
            <a:pPr marL="198755" marR="3272790" indent="31750">
              <a:lnSpc>
                <a:spcPct val="100000"/>
              </a:lnSpc>
              <a:spcBef>
                <a:spcPts val="1365"/>
              </a:spcBef>
            </a:pPr>
            <a:r>
              <a:rPr dirty="0" sz="1100" spc="55">
                <a:solidFill>
                  <a:srgbClr val="FFFFFF"/>
                </a:solidFill>
                <a:latin typeface="Trebuchet MS"/>
                <a:cs typeface="Trebuchet MS"/>
              </a:rPr>
              <a:t>ЮРТОЧНОЕ  </a:t>
            </a:r>
            <a:r>
              <a:rPr dirty="0" sz="1100" spc="70">
                <a:solidFill>
                  <a:srgbClr val="FFFFFF"/>
                </a:solidFill>
                <a:latin typeface="Trebuchet MS"/>
                <a:cs typeface="Trebuchet MS"/>
              </a:rPr>
              <a:t>ПОСЕЛЕНИЕ</a:t>
            </a:r>
            <a:endParaRPr sz="1100">
              <a:latin typeface="Trebuchet MS"/>
              <a:cs typeface="Trebuchet MS"/>
            </a:endParaRPr>
          </a:p>
          <a:p>
            <a:pPr marL="3712210" marR="5080" indent="-77470">
              <a:lnSpc>
                <a:spcPct val="100000"/>
              </a:lnSpc>
              <a:spcBef>
                <a:spcPts val="345"/>
              </a:spcBef>
            </a:pPr>
            <a:r>
              <a:rPr dirty="0" sz="1100" spc="70">
                <a:solidFill>
                  <a:srgbClr val="FFFFFF"/>
                </a:solidFill>
                <a:latin typeface="Trebuchet MS"/>
                <a:cs typeface="Trebuchet MS"/>
              </a:rPr>
              <a:t>ЭКСТРИМ  </a:t>
            </a:r>
            <a:r>
              <a:rPr dirty="0" sz="1100" spc="114">
                <a:solidFill>
                  <a:srgbClr val="FFFFFF"/>
                </a:solidFill>
                <a:latin typeface="Trebuchet MS"/>
                <a:cs typeface="Trebuchet MS"/>
              </a:rPr>
              <a:t>СПУСК</a:t>
            </a:r>
            <a:endParaRPr sz="1100">
              <a:latin typeface="Trebuchet MS"/>
              <a:cs typeface="Trebuchet MS"/>
            </a:endParaRPr>
          </a:p>
          <a:p>
            <a:pPr marL="231140">
              <a:lnSpc>
                <a:spcPts val="1315"/>
              </a:lnSpc>
              <a:spcBef>
                <a:spcPts val="190"/>
              </a:spcBef>
            </a:pPr>
            <a:r>
              <a:rPr dirty="0" sz="1100" spc="85">
                <a:solidFill>
                  <a:srgbClr val="FFFFFF"/>
                </a:solidFill>
                <a:latin typeface="Trebuchet MS"/>
                <a:cs typeface="Trebuchet MS"/>
              </a:rPr>
              <a:t>МЕМОРИАЛЬНЫЙ</a:t>
            </a:r>
            <a:r>
              <a:rPr dirty="0" sz="11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100" spc="85">
                <a:solidFill>
                  <a:srgbClr val="FFFFFF"/>
                </a:solidFill>
                <a:latin typeface="Trebuchet MS"/>
                <a:cs typeface="Trebuchet MS"/>
              </a:rPr>
              <a:t>КОМПЛЕКС</a:t>
            </a:r>
            <a:endParaRPr sz="1100">
              <a:latin typeface="Trebuchet MS"/>
              <a:cs typeface="Trebuchet MS"/>
            </a:endParaRPr>
          </a:p>
          <a:p>
            <a:pPr algn="ctr" marR="1762125">
              <a:lnSpc>
                <a:spcPts val="1315"/>
              </a:lnSpc>
            </a:pPr>
            <a:r>
              <a:rPr dirty="0" sz="1100" spc="10">
                <a:solidFill>
                  <a:srgbClr val="FFFFFF"/>
                </a:solidFill>
                <a:latin typeface="Trebuchet MS"/>
                <a:cs typeface="Trebuchet MS"/>
              </a:rPr>
              <a:t>«ТЮРК-КАБАЙ»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7217" y="417614"/>
            <a:ext cx="37731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14">
                <a:solidFill>
                  <a:srgbClr val="151616"/>
                </a:solidFill>
                <a:latin typeface="Trebuchet MS"/>
                <a:cs typeface="Trebuchet MS"/>
              </a:rPr>
              <a:t>Пешие, </a:t>
            </a:r>
            <a:r>
              <a:rPr dirty="0" sz="1800" spc="45">
                <a:solidFill>
                  <a:srgbClr val="151616"/>
                </a:solidFill>
                <a:latin typeface="Trebuchet MS"/>
                <a:cs typeface="Trebuchet MS"/>
              </a:rPr>
              <a:t>конные, </a:t>
            </a:r>
            <a:r>
              <a:rPr dirty="0" sz="1800" spc="70">
                <a:solidFill>
                  <a:srgbClr val="151616"/>
                </a:solidFill>
                <a:latin typeface="Trebuchet MS"/>
                <a:cs typeface="Trebuchet MS"/>
              </a:rPr>
              <a:t>вело</a:t>
            </a:r>
            <a:r>
              <a:rPr dirty="0" sz="1800" spc="-340">
                <a:solidFill>
                  <a:srgbClr val="151616"/>
                </a:solidFill>
                <a:latin typeface="Trebuchet MS"/>
                <a:cs typeface="Trebuchet MS"/>
              </a:rPr>
              <a:t> </a:t>
            </a:r>
            <a:r>
              <a:rPr dirty="0" sz="1800" spc="170">
                <a:solidFill>
                  <a:srgbClr val="151616"/>
                </a:solidFill>
                <a:latin typeface="Trebuchet MS"/>
                <a:cs typeface="Trebuchet MS"/>
              </a:rPr>
              <a:t>маршруты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482" y="812255"/>
            <a:ext cx="14465763" cy="9086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413506" y="6280103"/>
            <a:ext cx="1097915" cy="631190"/>
          </a:xfrm>
          <a:custGeom>
            <a:avLst/>
            <a:gdLst/>
            <a:ahLst/>
            <a:cxnLst/>
            <a:rect l="l" t="t" r="r" b="b"/>
            <a:pathLst>
              <a:path w="1097915" h="631190">
                <a:moveTo>
                  <a:pt x="999547" y="0"/>
                </a:moveTo>
                <a:lnTo>
                  <a:pt x="0" y="434883"/>
                </a:lnTo>
                <a:lnTo>
                  <a:pt x="249904" y="623404"/>
                </a:lnTo>
                <a:lnTo>
                  <a:pt x="808290" y="630690"/>
                </a:lnTo>
                <a:lnTo>
                  <a:pt x="1097452" y="159382"/>
                </a:lnTo>
                <a:lnTo>
                  <a:pt x="999547" y="0"/>
                </a:lnTo>
                <a:close/>
              </a:path>
            </a:pathLst>
          </a:custGeom>
          <a:solidFill>
            <a:srgbClr val="EF69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413506" y="6280103"/>
            <a:ext cx="1097915" cy="631190"/>
          </a:xfrm>
          <a:custGeom>
            <a:avLst/>
            <a:gdLst/>
            <a:ahLst/>
            <a:cxnLst/>
            <a:rect l="l" t="t" r="r" b="b"/>
            <a:pathLst>
              <a:path w="1097915" h="631190">
                <a:moveTo>
                  <a:pt x="0" y="434883"/>
                </a:moveTo>
                <a:lnTo>
                  <a:pt x="999547" y="0"/>
                </a:lnTo>
                <a:lnTo>
                  <a:pt x="1097452" y="159382"/>
                </a:lnTo>
                <a:lnTo>
                  <a:pt x="808290" y="630690"/>
                </a:lnTo>
                <a:lnTo>
                  <a:pt x="249904" y="623404"/>
                </a:lnTo>
                <a:lnTo>
                  <a:pt x="0" y="434883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85294" y="1007420"/>
            <a:ext cx="619760" cy="250190"/>
          </a:xfrm>
          <a:custGeom>
            <a:avLst/>
            <a:gdLst/>
            <a:ahLst/>
            <a:cxnLst/>
            <a:rect l="l" t="t" r="r" b="b"/>
            <a:pathLst>
              <a:path w="619760" h="250190">
                <a:moveTo>
                  <a:pt x="578538" y="0"/>
                </a:moveTo>
                <a:lnTo>
                  <a:pt x="40604" y="0"/>
                </a:lnTo>
                <a:lnTo>
                  <a:pt x="24837" y="3203"/>
                </a:lnTo>
                <a:lnTo>
                  <a:pt x="11926" y="11926"/>
                </a:lnTo>
                <a:lnTo>
                  <a:pt x="3203" y="24837"/>
                </a:lnTo>
                <a:lnTo>
                  <a:pt x="0" y="40604"/>
                </a:lnTo>
                <a:lnTo>
                  <a:pt x="0" y="209415"/>
                </a:lnTo>
                <a:lnTo>
                  <a:pt x="3203" y="225182"/>
                </a:lnTo>
                <a:lnTo>
                  <a:pt x="11926" y="238092"/>
                </a:lnTo>
                <a:lnTo>
                  <a:pt x="24837" y="246816"/>
                </a:lnTo>
                <a:lnTo>
                  <a:pt x="40604" y="250019"/>
                </a:lnTo>
                <a:lnTo>
                  <a:pt x="578538" y="250019"/>
                </a:lnTo>
                <a:lnTo>
                  <a:pt x="594305" y="246816"/>
                </a:lnTo>
                <a:lnTo>
                  <a:pt x="607215" y="238092"/>
                </a:lnTo>
                <a:lnTo>
                  <a:pt x="615939" y="225182"/>
                </a:lnTo>
                <a:lnTo>
                  <a:pt x="619142" y="209415"/>
                </a:lnTo>
                <a:lnTo>
                  <a:pt x="619142" y="40604"/>
                </a:lnTo>
                <a:lnTo>
                  <a:pt x="615939" y="24837"/>
                </a:lnTo>
                <a:lnTo>
                  <a:pt x="607215" y="11926"/>
                </a:lnTo>
                <a:lnTo>
                  <a:pt x="594305" y="3203"/>
                </a:lnTo>
                <a:lnTo>
                  <a:pt x="578538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685294" y="1007420"/>
            <a:ext cx="619760" cy="250190"/>
          </a:xfrm>
          <a:custGeom>
            <a:avLst/>
            <a:gdLst/>
            <a:ahLst/>
            <a:cxnLst/>
            <a:rect l="l" t="t" r="r" b="b"/>
            <a:pathLst>
              <a:path w="619760" h="250190">
                <a:moveTo>
                  <a:pt x="40604" y="0"/>
                </a:moveTo>
                <a:lnTo>
                  <a:pt x="578538" y="0"/>
                </a:lnTo>
                <a:lnTo>
                  <a:pt x="594305" y="3203"/>
                </a:lnTo>
                <a:lnTo>
                  <a:pt x="607215" y="11926"/>
                </a:lnTo>
                <a:lnTo>
                  <a:pt x="615939" y="24837"/>
                </a:lnTo>
                <a:lnTo>
                  <a:pt x="619142" y="40604"/>
                </a:lnTo>
                <a:lnTo>
                  <a:pt x="619142" y="209415"/>
                </a:lnTo>
                <a:lnTo>
                  <a:pt x="615939" y="225182"/>
                </a:lnTo>
                <a:lnTo>
                  <a:pt x="607215" y="238092"/>
                </a:lnTo>
                <a:lnTo>
                  <a:pt x="594305" y="246816"/>
                </a:lnTo>
                <a:lnTo>
                  <a:pt x="578538" y="250019"/>
                </a:lnTo>
                <a:lnTo>
                  <a:pt x="40604" y="250019"/>
                </a:lnTo>
                <a:lnTo>
                  <a:pt x="24837" y="246816"/>
                </a:lnTo>
                <a:lnTo>
                  <a:pt x="11926" y="238092"/>
                </a:lnTo>
                <a:lnTo>
                  <a:pt x="3203" y="225182"/>
                </a:lnTo>
                <a:lnTo>
                  <a:pt x="0" y="209415"/>
                </a:lnTo>
                <a:lnTo>
                  <a:pt x="0" y="40604"/>
                </a:lnTo>
                <a:lnTo>
                  <a:pt x="3203" y="24837"/>
                </a:lnTo>
                <a:lnTo>
                  <a:pt x="11926" y="11926"/>
                </a:lnTo>
                <a:lnTo>
                  <a:pt x="24837" y="3203"/>
                </a:lnTo>
                <a:lnTo>
                  <a:pt x="40604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731979" y="1006576"/>
            <a:ext cx="5105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с.Иня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6459" y="1331286"/>
            <a:ext cx="793750" cy="180975"/>
          </a:xfrm>
          <a:custGeom>
            <a:avLst/>
            <a:gdLst/>
            <a:ahLst/>
            <a:cxnLst/>
            <a:rect l="l" t="t" r="r" b="b"/>
            <a:pathLst>
              <a:path w="793750" h="180975">
                <a:moveTo>
                  <a:pt x="716968" y="0"/>
                </a:moveTo>
                <a:lnTo>
                  <a:pt x="472923" y="4968"/>
                </a:lnTo>
                <a:lnTo>
                  <a:pt x="143290" y="22995"/>
                </a:lnTo>
                <a:lnTo>
                  <a:pt x="12322" y="152398"/>
                </a:lnTo>
                <a:lnTo>
                  <a:pt x="0" y="169599"/>
                </a:lnTo>
                <a:lnTo>
                  <a:pt x="5196" y="178469"/>
                </a:lnTo>
                <a:lnTo>
                  <a:pt x="24846" y="180425"/>
                </a:lnTo>
                <a:lnTo>
                  <a:pt x="55883" y="176886"/>
                </a:lnTo>
                <a:lnTo>
                  <a:pt x="95243" y="169270"/>
                </a:lnTo>
                <a:lnTo>
                  <a:pt x="139859" y="158996"/>
                </a:lnTo>
                <a:lnTo>
                  <a:pt x="232596" y="136143"/>
                </a:lnTo>
                <a:lnTo>
                  <a:pt x="274586" y="126402"/>
                </a:lnTo>
                <a:lnTo>
                  <a:pt x="309570" y="119674"/>
                </a:lnTo>
                <a:lnTo>
                  <a:pt x="397507" y="105964"/>
                </a:lnTo>
                <a:lnTo>
                  <a:pt x="793576" y="76813"/>
                </a:lnTo>
                <a:lnTo>
                  <a:pt x="716968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76459" y="1331286"/>
            <a:ext cx="793750" cy="180975"/>
          </a:xfrm>
          <a:custGeom>
            <a:avLst/>
            <a:gdLst/>
            <a:ahLst/>
            <a:cxnLst/>
            <a:rect l="l" t="t" r="r" b="b"/>
            <a:pathLst>
              <a:path w="793750" h="180975">
                <a:moveTo>
                  <a:pt x="397507" y="105964"/>
                </a:moveTo>
                <a:lnTo>
                  <a:pt x="793576" y="76813"/>
                </a:lnTo>
                <a:lnTo>
                  <a:pt x="716968" y="0"/>
                </a:lnTo>
                <a:lnTo>
                  <a:pt x="472923" y="4968"/>
                </a:lnTo>
                <a:lnTo>
                  <a:pt x="143290" y="22995"/>
                </a:lnTo>
                <a:lnTo>
                  <a:pt x="12322" y="152398"/>
                </a:lnTo>
                <a:lnTo>
                  <a:pt x="0" y="169599"/>
                </a:lnTo>
                <a:lnTo>
                  <a:pt x="5196" y="178469"/>
                </a:lnTo>
                <a:lnTo>
                  <a:pt x="24846" y="180425"/>
                </a:lnTo>
                <a:lnTo>
                  <a:pt x="55883" y="176886"/>
                </a:lnTo>
                <a:lnTo>
                  <a:pt x="95243" y="169270"/>
                </a:lnTo>
                <a:lnTo>
                  <a:pt x="139859" y="158996"/>
                </a:lnTo>
                <a:lnTo>
                  <a:pt x="186665" y="147481"/>
                </a:lnTo>
                <a:lnTo>
                  <a:pt x="232596" y="136143"/>
                </a:lnTo>
                <a:lnTo>
                  <a:pt x="274586" y="126402"/>
                </a:lnTo>
                <a:lnTo>
                  <a:pt x="309570" y="119674"/>
                </a:lnTo>
                <a:lnTo>
                  <a:pt x="397507" y="105964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61840" y="1528917"/>
            <a:ext cx="2062480" cy="567690"/>
          </a:xfrm>
          <a:custGeom>
            <a:avLst/>
            <a:gdLst/>
            <a:ahLst/>
            <a:cxnLst/>
            <a:rect l="l" t="t" r="r" b="b"/>
            <a:pathLst>
              <a:path w="2062479" h="567689">
                <a:moveTo>
                  <a:pt x="2033498" y="0"/>
                </a:moveTo>
                <a:lnTo>
                  <a:pt x="1463471" y="26013"/>
                </a:lnTo>
                <a:lnTo>
                  <a:pt x="1135771" y="108344"/>
                </a:lnTo>
                <a:lnTo>
                  <a:pt x="634848" y="262854"/>
                </a:lnTo>
                <a:lnTo>
                  <a:pt x="0" y="524004"/>
                </a:lnTo>
                <a:lnTo>
                  <a:pt x="413067" y="567471"/>
                </a:lnTo>
                <a:lnTo>
                  <a:pt x="1706079" y="123822"/>
                </a:lnTo>
                <a:lnTo>
                  <a:pt x="2062073" y="122633"/>
                </a:lnTo>
                <a:lnTo>
                  <a:pt x="2033498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61840" y="1528917"/>
            <a:ext cx="2062480" cy="567690"/>
          </a:xfrm>
          <a:custGeom>
            <a:avLst/>
            <a:gdLst/>
            <a:ahLst/>
            <a:cxnLst/>
            <a:rect l="l" t="t" r="r" b="b"/>
            <a:pathLst>
              <a:path w="2062479" h="567689">
                <a:moveTo>
                  <a:pt x="1135771" y="108344"/>
                </a:moveTo>
                <a:lnTo>
                  <a:pt x="1463471" y="26013"/>
                </a:lnTo>
                <a:lnTo>
                  <a:pt x="2033498" y="0"/>
                </a:lnTo>
                <a:lnTo>
                  <a:pt x="2062073" y="122633"/>
                </a:lnTo>
                <a:lnTo>
                  <a:pt x="1706079" y="123822"/>
                </a:lnTo>
                <a:lnTo>
                  <a:pt x="413067" y="567471"/>
                </a:lnTo>
                <a:lnTo>
                  <a:pt x="0" y="524004"/>
                </a:lnTo>
                <a:lnTo>
                  <a:pt x="634848" y="262854"/>
                </a:lnTo>
                <a:lnTo>
                  <a:pt x="1135771" y="108344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74634" y="1232966"/>
            <a:ext cx="9082973" cy="7805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184503" y="5678256"/>
            <a:ext cx="608965" cy="157480"/>
          </a:xfrm>
          <a:custGeom>
            <a:avLst/>
            <a:gdLst/>
            <a:ahLst/>
            <a:cxnLst/>
            <a:rect l="l" t="t" r="r" b="b"/>
            <a:pathLst>
              <a:path w="608965" h="157479">
                <a:moveTo>
                  <a:pt x="173829" y="0"/>
                </a:moveTo>
                <a:lnTo>
                  <a:pt x="0" y="142876"/>
                </a:lnTo>
                <a:lnTo>
                  <a:pt x="608439" y="157165"/>
                </a:lnTo>
                <a:lnTo>
                  <a:pt x="608439" y="11908"/>
                </a:lnTo>
                <a:lnTo>
                  <a:pt x="173829" y="0"/>
                </a:lnTo>
                <a:close/>
              </a:path>
            </a:pathLst>
          </a:custGeom>
          <a:solidFill>
            <a:srgbClr val="35349C">
              <a:alpha val="64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184503" y="5678256"/>
            <a:ext cx="608965" cy="157480"/>
          </a:xfrm>
          <a:custGeom>
            <a:avLst/>
            <a:gdLst/>
            <a:ahLst/>
            <a:cxnLst/>
            <a:rect l="l" t="t" r="r" b="b"/>
            <a:pathLst>
              <a:path w="608965" h="157479">
                <a:moveTo>
                  <a:pt x="173829" y="0"/>
                </a:moveTo>
                <a:lnTo>
                  <a:pt x="608439" y="11908"/>
                </a:lnTo>
                <a:lnTo>
                  <a:pt x="608439" y="157165"/>
                </a:lnTo>
                <a:lnTo>
                  <a:pt x="0" y="142876"/>
                </a:lnTo>
                <a:lnTo>
                  <a:pt x="173829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736701" y="5176639"/>
            <a:ext cx="1033780" cy="250190"/>
          </a:xfrm>
          <a:custGeom>
            <a:avLst/>
            <a:gdLst/>
            <a:ahLst/>
            <a:cxnLst/>
            <a:rect l="l" t="t" r="r" b="b"/>
            <a:pathLst>
              <a:path w="1033780" h="250189">
                <a:moveTo>
                  <a:pt x="992861" y="0"/>
                </a:moveTo>
                <a:lnTo>
                  <a:pt x="40604" y="0"/>
                </a:lnTo>
                <a:lnTo>
                  <a:pt x="24837" y="3203"/>
                </a:lnTo>
                <a:lnTo>
                  <a:pt x="11926" y="11926"/>
                </a:lnTo>
                <a:lnTo>
                  <a:pt x="3203" y="24837"/>
                </a:lnTo>
                <a:lnTo>
                  <a:pt x="0" y="40604"/>
                </a:lnTo>
                <a:lnTo>
                  <a:pt x="0" y="209415"/>
                </a:lnTo>
                <a:lnTo>
                  <a:pt x="3203" y="225182"/>
                </a:lnTo>
                <a:lnTo>
                  <a:pt x="11926" y="238092"/>
                </a:lnTo>
                <a:lnTo>
                  <a:pt x="24837" y="246816"/>
                </a:lnTo>
                <a:lnTo>
                  <a:pt x="40604" y="250019"/>
                </a:lnTo>
                <a:lnTo>
                  <a:pt x="992861" y="250019"/>
                </a:lnTo>
                <a:lnTo>
                  <a:pt x="1008628" y="246816"/>
                </a:lnTo>
                <a:lnTo>
                  <a:pt x="1021539" y="238092"/>
                </a:lnTo>
                <a:lnTo>
                  <a:pt x="1030262" y="225182"/>
                </a:lnTo>
                <a:lnTo>
                  <a:pt x="1033466" y="209415"/>
                </a:lnTo>
                <a:lnTo>
                  <a:pt x="1033466" y="40604"/>
                </a:lnTo>
                <a:lnTo>
                  <a:pt x="1030262" y="24837"/>
                </a:lnTo>
                <a:lnTo>
                  <a:pt x="1021539" y="11926"/>
                </a:lnTo>
                <a:lnTo>
                  <a:pt x="1008628" y="3203"/>
                </a:lnTo>
                <a:lnTo>
                  <a:pt x="992861" y="0"/>
                </a:lnTo>
                <a:close/>
              </a:path>
            </a:pathLst>
          </a:custGeom>
          <a:solidFill>
            <a:srgbClr val="35349C">
              <a:alpha val="66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736701" y="5176639"/>
            <a:ext cx="1033780" cy="250190"/>
          </a:xfrm>
          <a:custGeom>
            <a:avLst/>
            <a:gdLst/>
            <a:ahLst/>
            <a:cxnLst/>
            <a:rect l="l" t="t" r="r" b="b"/>
            <a:pathLst>
              <a:path w="1033780" h="250189">
                <a:moveTo>
                  <a:pt x="40604" y="0"/>
                </a:moveTo>
                <a:lnTo>
                  <a:pt x="992861" y="0"/>
                </a:lnTo>
                <a:lnTo>
                  <a:pt x="1008628" y="3203"/>
                </a:lnTo>
                <a:lnTo>
                  <a:pt x="1021539" y="11926"/>
                </a:lnTo>
                <a:lnTo>
                  <a:pt x="1030262" y="24837"/>
                </a:lnTo>
                <a:lnTo>
                  <a:pt x="1033466" y="40604"/>
                </a:lnTo>
                <a:lnTo>
                  <a:pt x="1033466" y="209415"/>
                </a:lnTo>
                <a:lnTo>
                  <a:pt x="1030262" y="225182"/>
                </a:lnTo>
                <a:lnTo>
                  <a:pt x="1021539" y="238092"/>
                </a:lnTo>
                <a:lnTo>
                  <a:pt x="1008628" y="246816"/>
                </a:lnTo>
                <a:lnTo>
                  <a:pt x="992861" y="250019"/>
                </a:lnTo>
                <a:lnTo>
                  <a:pt x="40604" y="250019"/>
                </a:lnTo>
                <a:lnTo>
                  <a:pt x="24837" y="246816"/>
                </a:lnTo>
                <a:lnTo>
                  <a:pt x="11926" y="238092"/>
                </a:lnTo>
                <a:lnTo>
                  <a:pt x="3203" y="225182"/>
                </a:lnTo>
                <a:lnTo>
                  <a:pt x="0" y="209415"/>
                </a:lnTo>
                <a:lnTo>
                  <a:pt x="0" y="40604"/>
                </a:lnTo>
                <a:lnTo>
                  <a:pt x="3203" y="24837"/>
                </a:lnTo>
                <a:lnTo>
                  <a:pt x="11926" y="11926"/>
                </a:lnTo>
                <a:lnTo>
                  <a:pt x="24837" y="3203"/>
                </a:lnTo>
                <a:lnTo>
                  <a:pt x="40604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3752576" y="5174767"/>
            <a:ext cx="10629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" b="1">
                <a:solidFill>
                  <a:srgbClr val="FFFFFF"/>
                </a:solidFill>
                <a:latin typeface="Arial"/>
                <a:cs typeface="Arial"/>
              </a:rPr>
              <a:t>с.Чуй-Оозы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365986" y="5402313"/>
            <a:ext cx="51435" cy="302260"/>
          </a:xfrm>
          <a:custGeom>
            <a:avLst/>
            <a:gdLst/>
            <a:ahLst/>
            <a:cxnLst/>
            <a:rect l="l" t="t" r="r" b="b"/>
            <a:pathLst>
              <a:path w="51434" h="302260">
                <a:moveTo>
                  <a:pt x="21971" y="251460"/>
                </a:moveTo>
                <a:lnTo>
                  <a:pt x="21717" y="251460"/>
                </a:lnTo>
                <a:lnTo>
                  <a:pt x="20446" y="252730"/>
                </a:lnTo>
                <a:lnTo>
                  <a:pt x="16763" y="252730"/>
                </a:lnTo>
                <a:lnTo>
                  <a:pt x="15621" y="254000"/>
                </a:lnTo>
                <a:lnTo>
                  <a:pt x="14477" y="254000"/>
                </a:lnTo>
                <a:lnTo>
                  <a:pt x="13334" y="255270"/>
                </a:lnTo>
                <a:lnTo>
                  <a:pt x="12319" y="255270"/>
                </a:lnTo>
                <a:lnTo>
                  <a:pt x="11302" y="256539"/>
                </a:lnTo>
                <a:lnTo>
                  <a:pt x="10286" y="256539"/>
                </a:lnTo>
                <a:lnTo>
                  <a:pt x="9271" y="257810"/>
                </a:lnTo>
                <a:lnTo>
                  <a:pt x="8381" y="257810"/>
                </a:lnTo>
                <a:lnTo>
                  <a:pt x="6603" y="260350"/>
                </a:lnTo>
                <a:lnTo>
                  <a:pt x="5842" y="261620"/>
                </a:lnTo>
                <a:lnTo>
                  <a:pt x="4317" y="262889"/>
                </a:lnTo>
                <a:lnTo>
                  <a:pt x="3048" y="265430"/>
                </a:lnTo>
                <a:lnTo>
                  <a:pt x="1523" y="267970"/>
                </a:lnTo>
                <a:lnTo>
                  <a:pt x="761" y="270510"/>
                </a:lnTo>
                <a:lnTo>
                  <a:pt x="253" y="273050"/>
                </a:lnTo>
                <a:lnTo>
                  <a:pt x="0" y="275589"/>
                </a:lnTo>
                <a:lnTo>
                  <a:pt x="0" y="278130"/>
                </a:lnTo>
                <a:lnTo>
                  <a:pt x="5842" y="293370"/>
                </a:lnTo>
                <a:lnTo>
                  <a:pt x="6603" y="294639"/>
                </a:lnTo>
                <a:lnTo>
                  <a:pt x="7492" y="295910"/>
                </a:lnTo>
                <a:lnTo>
                  <a:pt x="8381" y="295910"/>
                </a:lnTo>
                <a:lnTo>
                  <a:pt x="9271" y="297180"/>
                </a:lnTo>
                <a:lnTo>
                  <a:pt x="11302" y="298450"/>
                </a:lnTo>
                <a:lnTo>
                  <a:pt x="12319" y="299720"/>
                </a:lnTo>
                <a:lnTo>
                  <a:pt x="13334" y="299720"/>
                </a:lnTo>
                <a:lnTo>
                  <a:pt x="14477" y="300989"/>
                </a:lnTo>
                <a:lnTo>
                  <a:pt x="16763" y="300989"/>
                </a:lnTo>
                <a:lnTo>
                  <a:pt x="19176" y="302260"/>
                </a:lnTo>
                <a:lnTo>
                  <a:pt x="25526" y="302260"/>
                </a:lnTo>
                <a:lnTo>
                  <a:pt x="25526" y="289560"/>
                </a:lnTo>
                <a:lnTo>
                  <a:pt x="20573" y="289560"/>
                </a:lnTo>
                <a:lnTo>
                  <a:pt x="20065" y="288289"/>
                </a:lnTo>
                <a:lnTo>
                  <a:pt x="18415" y="288289"/>
                </a:lnTo>
                <a:lnTo>
                  <a:pt x="17398" y="287020"/>
                </a:lnTo>
                <a:lnTo>
                  <a:pt x="17017" y="287020"/>
                </a:lnTo>
                <a:lnTo>
                  <a:pt x="16509" y="285750"/>
                </a:lnTo>
                <a:lnTo>
                  <a:pt x="16128" y="285750"/>
                </a:lnTo>
                <a:lnTo>
                  <a:pt x="15367" y="284480"/>
                </a:lnTo>
                <a:lnTo>
                  <a:pt x="14604" y="284480"/>
                </a:lnTo>
                <a:lnTo>
                  <a:pt x="13334" y="280670"/>
                </a:lnTo>
                <a:lnTo>
                  <a:pt x="12826" y="278130"/>
                </a:lnTo>
                <a:lnTo>
                  <a:pt x="12826" y="275589"/>
                </a:lnTo>
                <a:lnTo>
                  <a:pt x="13334" y="273050"/>
                </a:lnTo>
                <a:lnTo>
                  <a:pt x="14604" y="270510"/>
                </a:lnTo>
                <a:lnTo>
                  <a:pt x="15367" y="269239"/>
                </a:lnTo>
                <a:lnTo>
                  <a:pt x="16509" y="267970"/>
                </a:lnTo>
                <a:lnTo>
                  <a:pt x="17398" y="267970"/>
                </a:lnTo>
                <a:lnTo>
                  <a:pt x="17906" y="266700"/>
                </a:lnTo>
                <a:lnTo>
                  <a:pt x="18923" y="266700"/>
                </a:lnTo>
                <a:lnTo>
                  <a:pt x="19557" y="265430"/>
                </a:lnTo>
                <a:lnTo>
                  <a:pt x="22351" y="265430"/>
                </a:lnTo>
                <a:lnTo>
                  <a:pt x="22986" y="264160"/>
                </a:lnTo>
                <a:lnTo>
                  <a:pt x="25526" y="264160"/>
                </a:lnTo>
                <a:lnTo>
                  <a:pt x="25526" y="259080"/>
                </a:lnTo>
                <a:lnTo>
                  <a:pt x="21971" y="259080"/>
                </a:lnTo>
                <a:lnTo>
                  <a:pt x="21971" y="251460"/>
                </a:lnTo>
                <a:close/>
              </a:path>
              <a:path w="51434" h="302260">
                <a:moveTo>
                  <a:pt x="29209" y="251460"/>
                </a:moveTo>
                <a:lnTo>
                  <a:pt x="25526" y="251460"/>
                </a:lnTo>
                <a:lnTo>
                  <a:pt x="25526" y="264160"/>
                </a:lnTo>
                <a:lnTo>
                  <a:pt x="28194" y="264160"/>
                </a:lnTo>
                <a:lnTo>
                  <a:pt x="28828" y="265430"/>
                </a:lnTo>
                <a:lnTo>
                  <a:pt x="31623" y="265430"/>
                </a:lnTo>
                <a:lnTo>
                  <a:pt x="32257" y="266700"/>
                </a:lnTo>
                <a:lnTo>
                  <a:pt x="33273" y="266700"/>
                </a:lnTo>
                <a:lnTo>
                  <a:pt x="33781" y="267970"/>
                </a:lnTo>
                <a:lnTo>
                  <a:pt x="34671" y="267970"/>
                </a:lnTo>
                <a:lnTo>
                  <a:pt x="35051" y="269239"/>
                </a:lnTo>
                <a:lnTo>
                  <a:pt x="35813" y="269239"/>
                </a:lnTo>
                <a:lnTo>
                  <a:pt x="36575" y="270510"/>
                </a:lnTo>
                <a:lnTo>
                  <a:pt x="37846" y="273050"/>
                </a:lnTo>
                <a:lnTo>
                  <a:pt x="38353" y="275589"/>
                </a:lnTo>
                <a:lnTo>
                  <a:pt x="38353" y="278130"/>
                </a:lnTo>
                <a:lnTo>
                  <a:pt x="37592" y="281939"/>
                </a:lnTo>
                <a:lnTo>
                  <a:pt x="36575" y="284480"/>
                </a:lnTo>
                <a:lnTo>
                  <a:pt x="35813" y="284480"/>
                </a:lnTo>
                <a:lnTo>
                  <a:pt x="34671" y="285750"/>
                </a:lnTo>
                <a:lnTo>
                  <a:pt x="34162" y="287020"/>
                </a:lnTo>
                <a:lnTo>
                  <a:pt x="33273" y="287020"/>
                </a:lnTo>
                <a:lnTo>
                  <a:pt x="32257" y="288289"/>
                </a:lnTo>
                <a:lnTo>
                  <a:pt x="31115" y="288289"/>
                </a:lnTo>
                <a:lnTo>
                  <a:pt x="30606" y="289560"/>
                </a:lnTo>
                <a:lnTo>
                  <a:pt x="25526" y="289560"/>
                </a:lnTo>
                <a:lnTo>
                  <a:pt x="25526" y="302260"/>
                </a:lnTo>
                <a:lnTo>
                  <a:pt x="32003" y="302260"/>
                </a:lnTo>
                <a:lnTo>
                  <a:pt x="34417" y="300989"/>
                </a:lnTo>
                <a:lnTo>
                  <a:pt x="36702" y="300989"/>
                </a:lnTo>
                <a:lnTo>
                  <a:pt x="37846" y="299720"/>
                </a:lnTo>
                <a:lnTo>
                  <a:pt x="38861" y="299720"/>
                </a:lnTo>
                <a:lnTo>
                  <a:pt x="39877" y="298450"/>
                </a:lnTo>
                <a:lnTo>
                  <a:pt x="41909" y="297180"/>
                </a:lnTo>
                <a:lnTo>
                  <a:pt x="42798" y="295910"/>
                </a:lnTo>
                <a:lnTo>
                  <a:pt x="43687" y="295910"/>
                </a:lnTo>
                <a:lnTo>
                  <a:pt x="44576" y="294639"/>
                </a:lnTo>
                <a:lnTo>
                  <a:pt x="45338" y="293370"/>
                </a:lnTo>
                <a:lnTo>
                  <a:pt x="46862" y="292100"/>
                </a:lnTo>
                <a:lnTo>
                  <a:pt x="51180" y="278130"/>
                </a:lnTo>
                <a:lnTo>
                  <a:pt x="51180" y="275589"/>
                </a:lnTo>
                <a:lnTo>
                  <a:pt x="48132" y="265430"/>
                </a:lnTo>
                <a:lnTo>
                  <a:pt x="46862" y="262889"/>
                </a:lnTo>
                <a:lnTo>
                  <a:pt x="46100" y="261620"/>
                </a:lnTo>
                <a:lnTo>
                  <a:pt x="44576" y="260350"/>
                </a:lnTo>
                <a:lnTo>
                  <a:pt x="43688" y="259080"/>
                </a:lnTo>
                <a:lnTo>
                  <a:pt x="29209" y="259080"/>
                </a:lnTo>
                <a:lnTo>
                  <a:pt x="29209" y="251460"/>
                </a:lnTo>
                <a:close/>
              </a:path>
              <a:path w="51434" h="302260">
                <a:moveTo>
                  <a:pt x="25526" y="43180"/>
                </a:moveTo>
                <a:lnTo>
                  <a:pt x="21971" y="43180"/>
                </a:lnTo>
                <a:lnTo>
                  <a:pt x="21971" y="259080"/>
                </a:lnTo>
                <a:lnTo>
                  <a:pt x="25526" y="259080"/>
                </a:lnTo>
                <a:lnTo>
                  <a:pt x="25526" y="251460"/>
                </a:lnTo>
                <a:lnTo>
                  <a:pt x="29209" y="251460"/>
                </a:lnTo>
                <a:lnTo>
                  <a:pt x="29209" y="50800"/>
                </a:lnTo>
                <a:lnTo>
                  <a:pt x="25526" y="50800"/>
                </a:lnTo>
                <a:lnTo>
                  <a:pt x="25526" y="43180"/>
                </a:lnTo>
                <a:close/>
              </a:path>
              <a:path w="51434" h="302260">
                <a:moveTo>
                  <a:pt x="29463" y="251460"/>
                </a:moveTo>
                <a:lnTo>
                  <a:pt x="29209" y="251460"/>
                </a:lnTo>
                <a:lnTo>
                  <a:pt x="29209" y="259080"/>
                </a:lnTo>
                <a:lnTo>
                  <a:pt x="43688" y="259080"/>
                </a:lnTo>
                <a:lnTo>
                  <a:pt x="42798" y="257810"/>
                </a:lnTo>
                <a:lnTo>
                  <a:pt x="41909" y="257810"/>
                </a:lnTo>
                <a:lnTo>
                  <a:pt x="40894" y="256539"/>
                </a:lnTo>
                <a:lnTo>
                  <a:pt x="39877" y="256539"/>
                </a:lnTo>
                <a:lnTo>
                  <a:pt x="38861" y="255270"/>
                </a:lnTo>
                <a:lnTo>
                  <a:pt x="37846" y="255270"/>
                </a:lnTo>
                <a:lnTo>
                  <a:pt x="36702" y="254000"/>
                </a:lnTo>
                <a:lnTo>
                  <a:pt x="35559" y="254000"/>
                </a:lnTo>
                <a:lnTo>
                  <a:pt x="34417" y="252730"/>
                </a:lnTo>
                <a:lnTo>
                  <a:pt x="30733" y="252730"/>
                </a:lnTo>
                <a:lnTo>
                  <a:pt x="29463" y="251460"/>
                </a:lnTo>
                <a:close/>
              </a:path>
              <a:path w="51434" h="302260">
                <a:moveTo>
                  <a:pt x="25526" y="0"/>
                </a:moveTo>
                <a:lnTo>
                  <a:pt x="19176" y="0"/>
                </a:lnTo>
                <a:lnTo>
                  <a:pt x="16763" y="1270"/>
                </a:lnTo>
                <a:lnTo>
                  <a:pt x="15621" y="1270"/>
                </a:lnTo>
                <a:lnTo>
                  <a:pt x="14477" y="2539"/>
                </a:lnTo>
                <a:lnTo>
                  <a:pt x="12319" y="2539"/>
                </a:lnTo>
                <a:lnTo>
                  <a:pt x="10286" y="5080"/>
                </a:lnTo>
                <a:lnTo>
                  <a:pt x="9271" y="5080"/>
                </a:lnTo>
                <a:lnTo>
                  <a:pt x="8381" y="6350"/>
                </a:lnTo>
                <a:lnTo>
                  <a:pt x="7492" y="6350"/>
                </a:lnTo>
                <a:lnTo>
                  <a:pt x="6603" y="7620"/>
                </a:lnTo>
                <a:lnTo>
                  <a:pt x="5842" y="8889"/>
                </a:lnTo>
                <a:lnTo>
                  <a:pt x="4317" y="10160"/>
                </a:lnTo>
                <a:lnTo>
                  <a:pt x="0" y="24130"/>
                </a:lnTo>
                <a:lnTo>
                  <a:pt x="0" y="26670"/>
                </a:lnTo>
                <a:lnTo>
                  <a:pt x="3048" y="36830"/>
                </a:lnTo>
                <a:lnTo>
                  <a:pt x="4317" y="39370"/>
                </a:lnTo>
                <a:lnTo>
                  <a:pt x="5079" y="40639"/>
                </a:lnTo>
                <a:lnTo>
                  <a:pt x="6603" y="41910"/>
                </a:lnTo>
                <a:lnTo>
                  <a:pt x="7492" y="43180"/>
                </a:lnTo>
                <a:lnTo>
                  <a:pt x="9271" y="44450"/>
                </a:lnTo>
                <a:lnTo>
                  <a:pt x="10286" y="45720"/>
                </a:lnTo>
                <a:lnTo>
                  <a:pt x="11302" y="45720"/>
                </a:lnTo>
                <a:lnTo>
                  <a:pt x="12319" y="46989"/>
                </a:lnTo>
                <a:lnTo>
                  <a:pt x="13334" y="46989"/>
                </a:lnTo>
                <a:lnTo>
                  <a:pt x="14477" y="48260"/>
                </a:lnTo>
                <a:lnTo>
                  <a:pt x="15621" y="48260"/>
                </a:lnTo>
                <a:lnTo>
                  <a:pt x="16763" y="49530"/>
                </a:lnTo>
                <a:lnTo>
                  <a:pt x="20446" y="49530"/>
                </a:lnTo>
                <a:lnTo>
                  <a:pt x="21717" y="50800"/>
                </a:lnTo>
                <a:lnTo>
                  <a:pt x="21971" y="50800"/>
                </a:lnTo>
                <a:lnTo>
                  <a:pt x="21971" y="43180"/>
                </a:lnTo>
                <a:lnTo>
                  <a:pt x="25526" y="43180"/>
                </a:lnTo>
                <a:lnTo>
                  <a:pt x="25526" y="38100"/>
                </a:lnTo>
                <a:lnTo>
                  <a:pt x="23621" y="38100"/>
                </a:lnTo>
                <a:lnTo>
                  <a:pt x="22351" y="36830"/>
                </a:lnTo>
                <a:lnTo>
                  <a:pt x="20573" y="36830"/>
                </a:lnTo>
                <a:lnTo>
                  <a:pt x="18923" y="35560"/>
                </a:lnTo>
                <a:lnTo>
                  <a:pt x="18415" y="35560"/>
                </a:lnTo>
                <a:lnTo>
                  <a:pt x="17398" y="34289"/>
                </a:lnTo>
                <a:lnTo>
                  <a:pt x="16509" y="34289"/>
                </a:lnTo>
                <a:lnTo>
                  <a:pt x="15748" y="33020"/>
                </a:lnTo>
                <a:lnTo>
                  <a:pt x="14604" y="31750"/>
                </a:lnTo>
                <a:lnTo>
                  <a:pt x="14350" y="30480"/>
                </a:lnTo>
                <a:lnTo>
                  <a:pt x="13334" y="29210"/>
                </a:lnTo>
                <a:lnTo>
                  <a:pt x="12826" y="26670"/>
                </a:lnTo>
                <a:lnTo>
                  <a:pt x="12826" y="24130"/>
                </a:lnTo>
                <a:lnTo>
                  <a:pt x="13334" y="21589"/>
                </a:lnTo>
                <a:lnTo>
                  <a:pt x="14604" y="17780"/>
                </a:lnTo>
                <a:lnTo>
                  <a:pt x="15748" y="16510"/>
                </a:lnTo>
                <a:lnTo>
                  <a:pt x="16509" y="16510"/>
                </a:lnTo>
                <a:lnTo>
                  <a:pt x="17017" y="15239"/>
                </a:lnTo>
                <a:lnTo>
                  <a:pt x="17906" y="15239"/>
                </a:lnTo>
                <a:lnTo>
                  <a:pt x="18923" y="13970"/>
                </a:lnTo>
                <a:lnTo>
                  <a:pt x="19557" y="13970"/>
                </a:lnTo>
                <a:lnTo>
                  <a:pt x="20573" y="12700"/>
                </a:lnTo>
                <a:lnTo>
                  <a:pt x="25526" y="12700"/>
                </a:lnTo>
                <a:lnTo>
                  <a:pt x="25526" y="0"/>
                </a:lnTo>
                <a:close/>
              </a:path>
              <a:path w="51434" h="302260">
                <a:moveTo>
                  <a:pt x="32003" y="0"/>
                </a:moveTo>
                <a:lnTo>
                  <a:pt x="25526" y="0"/>
                </a:lnTo>
                <a:lnTo>
                  <a:pt x="25526" y="12700"/>
                </a:lnTo>
                <a:lnTo>
                  <a:pt x="30606" y="12700"/>
                </a:lnTo>
                <a:lnTo>
                  <a:pt x="31623" y="13970"/>
                </a:lnTo>
                <a:lnTo>
                  <a:pt x="32765" y="13970"/>
                </a:lnTo>
                <a:lnTo>
                  <a:pt x="33781" y="15239"/>
                </a:lnTo>
                <a:lnTo>
                  <a:pt x="34162" y="15239"/>
                </a:lnTo>
                <a:lnTo>
                  <a:pt x="34671" y="16510"/>
                </a:lnTo>
                <a:lnTo>
                  <a:pt x="35432" y="16510"/>
                </a:lnTo>
                <a:lnTo>
                  <a:pt x="36575" y="17780"/>
                </a:lnTo>
                <a:lnTo>
                  <a:pt x="36829" y="19050"/>
                </a:lnTo>
                <a:lnTo>
                  <a:pt x="37846" y="21589"/>
                </a:lnTo>
                <a:lnTo>
                  <a:pt x="38353" y="24130"/>
                </a:lnTo>
                <a:lnTo>
                  <a:pt x="38353" y="26670"/>
                </a:lnTo>
                <a:lnTo>
                  <a:pt x="37846" y="29210"/>
                </a:lnTo>
                <a:lnTo>
                  <a:pt x="36575" y="31750"/>
                </a:lnTo>
                <a:lnTo>
                  <a:pt x="35432" y="33020"/>
                </a:lnTo>
                <a:lnTo>
                  <a:pt x="34671" y="34289"/>
                </a:lnTo>
                <a:lnTo>
                  <a:pt x="33781" y="34289"/>
                </a:lnTo>
                <a:lnTo>
                  <a:pt x="33273" y="35560"/>
                </a:lnTo>
                <a:lnTo>
                  <a:pt x="32257" y="35560"/>
                </a:lnTo>
                <a:lnTo>
                  <a:pt x="30606" y="36830"/>
                </a:lnTo>
                <a:lnTo>
                  <a:pt x="28828" y="36830"/>
                </a:lnTo>
                <a:lnTo>
                  <a:pt x="27558" y="38100"/>
                </a:lnTo>
                <a:lnTo>
                  <a:pt x="25526" y="38100"/>
                </a:lnTo>
                <a:lnTo>
                  <a:pt x="25526" y="50800"/>
                </a:lnTo>
                <a:lnTo>
                  <a:pt x="29209" y="50800"/>
                </a:lnTo>
                <a:lnTo>
                  <a:pt x="29209" y="43180"/>
                </a:lnTo>
                <a:lnTo>
                  <a:pt x="43687" y="43180"/>
                </a:lnTo>
                <a:lnTo>
                  <a:pt x="44576" y="41910"/>
                </a:lnTo>
                <a:lnTo>
                  <a:pt x="45338" y="40639"/>
                </a:lnTo>
                <a:lnTo>
                  <a:pt x="46862" y="39370"/>
                </a:lnTo>
                <a:lnTo>
                  <a:pt x="48132" y="36830"/>
                </a:lnTo>
                <a:lnTo>
                  <a:pt x="49656" y="34289"/>
                </a:lnTo>
                <a:lnTo>
                  <a:pt x="50419" y="31750"/>
                </a:lnTo>
                <a:lnTo>
                  <a:pt x="50926" y="29210"/>
                </a:lnTo>
                <a:lnTo>
                  <a:pt x="51180" y="26670"/>
                </a:lnTo>
                <a:lnTo>
                  <a:pt x="51180" y="24130"/>
                </a:lnTo>
                <a:lnTo>
                  <a:pt x="46862" y="10160"/>
                </a:lnTo>
                <a:lnTo>
                  <a:pt x="46100" y="10160"/>
                </a:lnTo>
                <a:lnTo>
                  <a:pt x="44576" y="7620"/>
                </a:lnTo>
                <a:lnTo>
                  <a:pt x="43687" y="6350"/>
                </a:lnTo>
                <a:lnTo>
                  <a:pt x="42798" y="6350"/>
                </a:lnTo>
                <a:lnTo>
                  <a:pt x="41909" y="5080"/>
                </a:lnTo>
                <a:lnTo>
                  <a:pt x="40894" y="5080"/>
                </a:lnTo>
                <a:lnTo>
                  <a:pt x="38861" y="2539"/>
                </a:lnTo>
                <a:lnTo>
                  <a:pt x="36702" y="2539"/>
                </a:lnTo>
                <a:lnTo>
                  <a:pt x="35559" y="1270"/>
                </a:lnTo>
                <a:lnTo>
                  <a:pt x="34417" y="1270"/>
                </a:lnTo>
                <a:lnTo>
                  <a:pt x="32003" y="0"/>
                </a:lnTo>
                <a:close/>
              </a:path>
              <a:path w="51434" h="302260">
                <a:moveTo>
                  <a:pt x="43687" y="43180"/>
                </a:moveTo>
                <a:lnTo>
                  <a:pt x="29209" y="43180"/>
                </a:lnTo>
                <a:lnTo>
                  <a:pt x="29209" y="50800"/>
                </a:lnTo>
                <a:lnTo>
                  <a:pt x="29463" y="50800"/>
                </a:lnTo>
                <a:lnTo>
                  <a:pt x="30733" y="49530"/>
                </a:lnTo>
                <a:lnTo>
                  <a:pt x="34417" y="49530"/>
                </a:lnTo>
                <a:lnTo>
                  <a:pt x="35559" y="48260"/>
                </a:lnTo>
                <a:lnTo>
                  <a:pt x="36702" y="48260"/>
                </a:lnTo>
                <a:lnTo>
                  <a:pt x="37846" y="46989"/>
                </a:lnTo>
                <a:lnTo>
                  <a:pt x="38861" y="46989"/>
                </a:lnTo>
                <a:lnTo>
                  <a:pt x="39877" y="45720"/>
                </a:lnTo>
                <a:lnTo>
                  <a:pt x="40894" y="45720"/>
                </a:lnTo>
                <a:lnTo>
                  <a:pt x="41909" y="44450"/>
                </a:lnTo>
                <a:lnTo>
                  <a:pt x="43687" y="43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103779" y="4662106"/>
            <a:ext cx="2265680" cy="5715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25" b="1">
                <a:solidFill>
                  <a:srgbClr val="FFFFFF"/>
                </a:solidFill>
                <a:latin typeface="Arial"/>
                <a:cs typeface="Arial"/>
              </a:rPr>
              <a:t>Короткий </a:t>
            </a:r>
            <a:r>
              <a:rPr dirty="0" sz="1200" spc="65" b="1">
                <a:solidFill>
                  <a:srgbClr val="FFFFFF"/>
                </a:solidFill>
                <a:latin typeface="Arial"/>
                <a:cs typeface="Arial"/>
              </a:rPr>
              <a:t>маршрут </a:t>
            </a:r>
            <a:r>
              <a:rPr dirty="0" sz="1200" spc="20" b="1">
                <a:solidFill>
                  <a:srgbClr val="FFFFFF"/>
                </a:solidFill>
                <a:latin typeface="Arial"/>
                <a:cs typeface="Arial"/>
              </a:rPr>
              <a:t>(12 </a:t>
            </a:r>
            <a:r>
              <a:rPr dirty="0" sz="1200" spc="50" b="1">
                <a:solidFill>
                  <a:srgbClr val="FFFFFF"/>
                </a:solidFill>
                <a:latin typeface="Arial"/>
                <a:cs typeface="Arial"/>
              </a:rPr>
              <a:t>км)  </a:t>
            </a:r>
            <a:r>
              <a:rPr dirty="0" sz="1200" spc="100">
                <a:solidFill>
                  <a:srgbClr val="FFFFFF"/>
                </a:solidFill>
                <a:latin typeface="Trebuchet MS"/>
                <a:cs typeface="Trebuchet MS"/>
              </a:rPr>
              <a:t>Пеший </a:t>
            </a:r>
            <a:r>
              <a:rPr dirty="0" sz="1200" spc="-15">
                <a:solidFill>
                  <a:srgbClr val="FFFFFF"/>
                </a:solidFill>
                <a:latin typeface="Trebuchet MS"/>
                <a:cs typeface="Trebuchet MS"/>
              </a:rPr>
              <a:t>2,5 </a:t>
            </a:r>
            <a:r>
              <a:rPr dirty="0" sz="1200" spc="80">
                <a:solidFill>
                  <a:srgbClr val="FFFFFF"/>
                </a:solidFill>
                <a:latin typeface="Trebuchet MS"/>
                <a:cs typeface="Trebuchet MS"/>
              </a:rPr>
              <a:t>часовой</a:t>
            </a:r>
            <a:r>
              <a:rPr dirty="0" sz="1200" spc="-2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130">
                <a:solidFill>
                  <a:srgbClr val="FFFFFF"/>
                </a:solidFill>
                <a:latin typeface="Trebuchet MS"/>
                <a:cs typeface="Trebuchet MS"/>
              </a:rPr>
              <a:t>маршрут  </a:t>
            </a:r>
            <a:r>
              <a:rPr dirty="0" sz="1200" spc="40">
                <a:solidFill>
                  <a:srgbClr val="FFFFFF"/>
                </a:solidFill>
                <a:latin typeface="Trebuchet MS"/>
                <a:cs typeface="Trebuchet MS"/>
              </a:rPr>
              <a:t>Конный </a:t>
            </a:r>
            <a:r>
              <a:rPr dirty="0" sz="1200" spc="35">
                <a:solidFill>
                  <a:srgbClr val="FFFFFF"/>
                </a:solidFill>
                <a:latin typeface="Trebuchet MS"/>
                <a:cs typeface="Trebuchet MS"/>
              </a:rPr>
              <a:t>2 </a:t>
            </a:r>
            <a:r>
              <a:rPr dirty="0" sz="1200" spc="80">
                <a:solidFill>
                  <a:srgbClr val="FFFFFF"/>
                </a:solidFill>
                <a:latin typeface="Trebuchet MS"/>
                <a:cs typeface="Trebuchet MS"/>
              </a:rPr>
              <a:t>часовой</a:t>
            </a:r>
            <a:r>
              <a:rPr dirty="0" sz="1200" spc="-2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130">
                <a:solidFill>
                  <a:srgbClr val="FFFFFF"/>
                </a:solidFill>
                <a:latin typeface="Trebuchet MS"/>
                <a:cs typeface="Trebuchet MS"/>
              </a:rPr>
              <a:t>маршрут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7786" y="3629038"/>
            <a:ext cx="2172335" cy="5715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Длинный </a:t>
            </a:r>
            <a:r>
              <a:rPr dirty="0" sz="1200" spc="65" b="1">
                <a:solidFill>
                  <a:srgbClr val="FFFFFF"/>
                </a:solidFill>
                <a:latin typeface="Arial"/>
                <a:cs typeface="Arial"/>
              </a:rPr>
              <a:t>маршрут </a:t>
            </a:r>
            <a:r>
              <a:rPr dirty="0" sz="1200" spc="20" b="1">
                <a:solidFill>
                  <a:srgbClr val="FFFFFF"/>
                </a:solidFill>
                <a:latin typeface="Arial"/>
                <a:cs typeface="Arial"/>
              </a:rPr>
              <a:t>(22 </a:t>
            </a:r>
            <a:r>
              <a:rPr dirty="0" sz="1200" spc="50" b="1">
                <a:solidFill>
                  <a:srgbClr val="FFFFFF"/>
                </a:solidFill>
                <a:latin typeface="Arial"/>
                <a:cs typeface="Arial"/>
              </a:rPr>
              <a:t>км)  </a:t>
            </a:r>
            <a:r>
              <a:rPr dirty="0" sz="1200" spc="100">
                <a:solidFill>
                  <a:srgbClr val="FFFFFF"/>
                </a:solidFill>
                <a:latin typeface="Trebuchet MS"/>
                <a:cs typeface="Trebuchet MS"/>
              </a:rPr>
              <a:t>Пеший</a:t>
            </a:r>
            <a:r>
              <a:rPr dirty="0" sz="1200" spc="-2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Trebuchet MS"/>
                <a:cs typeface="Trebuchet MS"/>
              </a:rPr>
              <a:t>6 </a:t>
            </a:r>
            <a:r>
              <a:rPr dirty="0" sz="1200" spc="80">
                <a:solidFill>
                  <a:srgbClr val="FFFFFF"/>
                </a:solidFill>
                <a:latin typeface="Trebuchet MS"/>
                <a:cs typeface="Trebuchet MS"/>
              </a:rPr>
              <a:t>часовой </a:t>
            </a:r>
            <a:r>
              <a:rPr dirty="0" sz="1200" spc="130">
                <a:solidFill>
                  <a:srgbClr val="FFFFFF"/>
                </a:solidFill>
                <a:latin typeface="Trebuchet MS"/>
                <a:cs typeface="Trebuchet MS"/>
              </a:rPr>
              <a:t>маршрут  </a:t>
            </a:r>
            <a:r>
              <a:rPr dirty="0" sz="1200" spc="40">
                <a:solidFill>
                  <a:srgbClr val="FFFFFF"/>
                </a:solidFill>
                <a:latin typeface="Trebuchet MS"/>
                <a:cs typeface="Trebuchet MS"/>
              </a:rPr>
              <a:t>Конный </a:t>
            </a:r>
            <a:r>
              <a:rPr dirty="0" sz="1200" spc="35">
                <a:solidFill>
                  <a:srgbClr val="FFFFFF"/>
                </a:solidFill>
                <a:latin typeface="Trebuchet MS"/>
                <a:cs typeface="Trebuchet MS"/>
              </a:rPr>
              <a:t>5 </a:t>
            </a:r>
            <a:r>
              <a:rPr dirty="0" sz="1200" spc="80">
                <a:solidFill>
                  <a:srgbClr val="FFFFFF"/>
                </a:solidFill>
                <a:latin typeface="Trebuchet MS"/>
                <a:cs typeface="Trebuchet MS"/>
              </a:rPr>
              <a:t>часовой</a:t>
            </a:r>
            <a:r>
              <a:rPr dirty="0" sz="1200" spc="-2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200" spc="130">
                <a:solidFill>
                  <a:srgbClr val="FFFFFF"/>
                </a:solidFill>
                <a:latin typeface="Trebuchet MS"/>
                <a:cs typeface="Trebuchet MS"/>
              </a:rPr>
              <a:t>маршрут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9482" y="812254"/>
            <a:ext cx="14465935" cy="9086850"/>
          </a:xfrm>
          <a:custGeom>
            <a:avLst/>
            <a:gdLst/>
            <a:ahLst/>
            <a:cxnLst/>
            <a:rect l="l" t="t" r="r" b="b"/>
            <a:pathLst>
              <a:path w="14465935" h="9086850">
                <a:moveTo>
                  <a:pt x="0" y="0"/>
                </a:moveTo>
                <a:lnTo>
                  <a:pt x="14465763" y="0"/>
                </a:lnTo>
                <a:lnTo>
                  <a:pt x="14465763" y="9086546"/>
                </a:lnTo>
                <a:lnTo>
                  <a:pt x="0" y="9086546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551225" y="6225705"/>
            <a:ext cx="581025" cy="233679"/>
          </a:xfrm>
          <a:custGeom>
            <a:avLst/>
            <a:gdLst/>
            <a:ahLst/>
            <a:cxnLst/>
            <a:rect l="l" t="t" r="r" b="b"/>
            <a:pathLst>
              <a:path w="581025" h="233679">
                <a:moveTo>
                  <a:pt x="555663" y="0"/>
                </a:moveTo>
                <a:lnTo>
                  <a:pt x="25361" y="0"/>
                </a:lnTo>
                <a:lnTo>
                  <a:pt x="15514" y="2001"/>
                </a:lnTo>
                <a:lnTo>
                  <a:pt x="7449" y="7449"/>
                </a:lnTo>
                <a:lnTo>
                  <a:pt x="2001" y="15514"/>
                </a:lnTo>
                <a:lnTo>
                  <a:pt x="0" y="25361"/>
                </a:lnTo>
                <a:lnTo>
                  <a:pt x="0" y="208000"/>
                </a:lnTo>
                <a:lnTo>
                  <a:pt x="2001" y="217848"/>
                </a:lnTo>
                <a:lnTo>
                  <a:pt x="7449" y="225912"/>
                </a:lnTo>
                <a:lnTo>
                  <a:pt x="15514" y="231361"/>
                </a:lnTo>
                <a:lnTo>
                  <a:pt x="25361" y="233362"/>
                </a:lnTo>
                <a:lnTo>
                  <a:pt x="555663" y="233362"/>
                </a:lnTo>
                <a:lnTo>
                  <a:pt x="565511" y="231361"/>
                </a:lnTo>
                <a:lnTo>
                  <a:pt x="573575" y="225912"/>
                </a:lnTo>
                <a:lnTo>
                  <a:pt x="579024" y="217848"/>
                </a:lnTo>
                <a:lnTo>
                  <a:pt x="581025" y="208000"/>
                </a:lnTo>
                <a:lnTo>
                  <a:pt x="581025" y="25361"/>
                </a:lnTo>
                <a:lnTo>
                  <a:pt x="579024" y="15514"/>
                </a:lnTo>
                <a:lnTo>
                  <a:pt x="573575" y="7449"/>
                </a:lnTo>
                <a:lnTo>
                  <a:pt x="565511" y="2001"/>
                </a:lnTo>
                <a:lnTo>
                  <a:pt x="555663" y="0"/>
                </a:lnTo>
                <a:close/>
              </a:path>
            </a:pathLst>
          </a:custGeom>
          <a:solidFill>
            <a:srgbClr val="000000">
              <a:alpha val="5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551225" y="6225705"/>
            <a:ext cx="581025" cy="233679"/>
          </a:xfrm>
          <a:custGeom>
            <a:avLst/>
            <a:gdLst/>
            <a:ahLst/>
            <a:cxnLst/>
            <a:rect l="l" t="t" r="r" b="b"/>
            <a:pathLst>
              <a:path w="581025" h="233679">
                <a:moveTo>
                  <a:pt x="25361" y="0"/>
                </a:moveTo>
                <a:lnTo>
                  <a:pt x="555663" y="0"/>
                </a:lnTo>
                <a:lnTo>
                  <a:pt x="565511" y="2001"/>
                </a:lnTo>
                <a:lnTo>
                  <a:pt x="573575" y="7449"/>
                </a:lnTo>
                <a:lnTo>
                  <a:pt x="579024" y="15514"/>
                </a:lnTo>
                <a:lnTo>
                  <a:pt x="581025" y="25361"/>
                </a:lnTo>
                <a:lnTo>
                  <a:pt x="581025" y="208000"/>
                </a:lnTo>
                <a:lnTo>
                  <a:pt x="579024" y="217848"/>
                </a:lnTo>
                <a:lnTo>
                  <a:pt x="573575" y="225912"/>
                </a:lnTo>
                <a:lnTo>
                  <a:pt x="565511" y="231361"/>
                </a:lnTo>
                <a:lnTo>
                  <a:pt x="555663" y="233362"/>
                </a:lnTo>
                <a:lnTo>
                  <a:pt x="25361" y="233362"/>
                </a:lnTo>
                <a:lnTo>
                  <a:pt x="15514" y="231361"/>
                </a:lnTo>
                <a:lnTo>
                  <a:pt x="7449" y="225912"/>
                </a:lnTo>
                <a:lnTo>
                  <a:pt x="2001" y="217848"/>
                </a:lnTo>
                <a:lnTo>
                  <a:pt x="0" y="208000"/>
                </a:lnTo>
                <a:lnTo>
                  <a:pt x="0" y="25361"/>
                </a:lnTo>
                <a:lnTo>
                  <a:pt x="2001" y="15514"/>
                </a:lnTo>
                <a:lnTo>
                  <a:pt x="7449" y="7449"/>
                </a:lnTo>
                <a:lnTo>
                  <a:pt x="15514" y="2001"/>
                </a:lnTo>
                <a:lnTo>
                  <a:pt x="25361" y="0"/>
                </a:lnTo>
                <a:close/>
              </a:path>
            </a:pathLst>
          </a:custGeom>
          <a:ln w="1904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441688" y="6552310"/>
            <a:ext cx="633730" cy="233679"/>
          </a:xfrm>
          <a:custGeom>
            <a:avLst/>
            <a:gdLst/>
            <a:ahLst/>
            <a:cxnLst/>
            <a:rect l="l" t="t" r="r" b="b"/>
            <a:pathLst>
              <a:path w="633729" h="233679">
                <a:moveTo>
                  <a:pt x="608050" y="0"/>
                </a:moveTo>
                <a:lnTo>
                  <a:pt x="25361" y="0"/>
                </a:lnTo>
                <a:lnTo>
                  <a:pt x="15514" y="2001"/>
                </a:lnTo>
                <a:lnTo>
                  <a:pt x="7449" y="7449"/>
                </a:lnTo>
                <a:lnTo>
                  <a:pt x="2001" y="15514"/>
                </a:lnTo>
                <a:lnTo>
                  <a:pt x="0" y="25361"/>
                </a:lnTo>
                <a:lnTo>
                  <a:pt x="0" y="208000"/>
                </a:lnTo>
                <a:lnTo>
                  <a:pt x="2001" y="217848"/>
                </a:lnTo>
                <a:lnTo>
                  <a:pt x="7449" y="225912"/>
                </a:lnTo>
                <a:lnTo>
                  <a:pt x="15514" y="231361"/>
                </a:lnTo>
                <a:lnTo>
                  <a:pt x="25361" y="233362"/>
                </a:lnTo>
                <a:lnTo>
                  <a:pt x="608050" y="233362"/>
                </a:lnTo>
                <a:lnTo>
                  <a:pt x="617898" y="231361"/>
                </a:lnTo>
                <a:lnTo>
                  <a:pt x="625962" y="225912"/>
                </a:lnTo>
                <a:lnTo>
                  <a:pt x="631411" y="217848"/>
                </a:lnTo>
                <a:lnTo>
                  <a:pt x="633412" y="208000"/>
                </a:lnTo>
                <a:lnTo>
                  <a:pt x="633412" y="25361"/>
                </a:lnTo>
                <a:lnTo>
                  <a:pt x="631411" y="15514"/>
                </a:lnTo>
                <a:lnTo>
                  <a:pt x="625962" y="7449"/>
                </a:lnTo>
                <a:lnTo>
                  <a:pt x="617898" y="2001"/>
                </a:lnTo>
                <a:lnTo>
                  <a:pt x="608050" y="0"/>
                </a:lnTo>
                <a:close/>
              </a:path>
            </a:pathLst>
          </a:custGeom>
          <a:solidFill>
            <a:srgbClr val="000000">
              <a:alpha val="55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441688" y="6552310"/>
            <a:ext cx="633730" cy="233679"/>
          </a:xfrm>
          <a:custGeom>
            <a:avLst/>
            <a:gdLst/>
            <a:ahLst/>
            <a:cxnLst/>
            <a:rect l="l" t="t" r="r" b="b"/>
            <a:pathLst>
              <a:path w="633729" h="233679">
                <a:moveTo>
                  <a:pt x="25361" y="0"/>
                </a:moveTo>
                <a:lnTo>
                  <a:pt x="608050" y="0"/>
                </a:lnTo>
                <a:lnTo>
                  <a:pt x="617898" y="2001"/>
                </a:lnTo>
                <a:lnTo>
                  <a:pt x="625962" y="7449"/>
                </a:lnTo>
                <a:lnTo>
                  <a:pt x="631411" y="15514"/>
                </a:lnTo>
                <a:lnTo>
                  <a:pt x="633412" y="25361"/>
                </a:lnTo>
                <a:lnTo>
                  <a:pt x="633412" y="208000"/>
                </a:lnTo>
                <a:lnTo>
                  <a:pt x="631411" y="217848"/>
                </a:lnTo>
                <a:lnTo>
                  <a:pt x="625962" y="225912"/>
                </a:lnTo>
                <a:lnTo>
                  <a:pt x="617898" y="231361"/>
                </a:lnTo>
                <a:lnTo>
                  <a:pt x="608050" y="233362"/>
                </a:lnTo>
                <a:lnTo>
                  <a:pt x="25361" y="233362"/>
                </a:lnTo>
                <a:lnTo>
                  <a:pt x="15514" y="231361"/>
                </a:lnTo>
                <a:lnTo>
                  <a:pt x="7449" y="225912"/>
                </a:lnTo>
                <a:lnTo>
                  <a:pt x="2001" y="217848"/>
                </a:lnTo>
                <a:lnTo>
                  <a:pt x="0" y="208000"/>
                </a:lnTo>
                <a:lnTo>
                  <a:pt x="0" y="25361"/>
                </a:lnTo>
                <a:lnTo>
                  <a:pt x="2001" y="15514"/>
                </a:lnTo>
                <a:lnTo>
                  <a:pt x="7449" y="7449"/>
                </a:lnTo>
                <a:lnTo>
                  <a:pt x="15514" y="2001"/>
                </a:lnTo>
                <a:lnTo>
                  <a:pt x="25361" y="0"/>
                </a:lnTo>
                <a:close/>
              </a:path>
            </a:pathLst>
          </a:custGeom>
          <a:ln w="1904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442412" y="6218237"/>
            <a:ext cx="613410" cy="534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6530">
              <a:lnSpc>
                <a:spcPct val="100000"/>
              </a:lnSpc>
              <a:spcBef>
                <a:spcPts val="100"/>
              </a:spcBef>
            </a:pPr>
            <a:r>
              <a:rPr dirty="0" sz="1200" spc="70">
                <a:solidFill>
                  <a:srgbClr val="FFFFFF"/>
                </a:solidFill>
                <a:latin typeface="Trebuchet MS"/>
                <a:cs typeface="Trebuchet MS"/>
              </a:rPr>
              <a:t>старт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dirty="0" sz="1200" spc="145">
                <a:solidFill>
                  <a:srgbClr val="FFFFFF"/>
                </a:solidFill>
                <a:latin typeface="Trebuchet MS"/>
                <a:cs typeface="Trebuchet MS"/>
              </a:rPr>
              <a:t>финиш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41" y="2025"/>
            <a:ext cx="15099792" cy="10689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Архитектор</dc:creator>
  <dc:title>Буклет ТК.cdr</dc:title>
  <dcterms:created xsi:type="dcterms:W3CDTF">2018-05-12T12:26:38Z</dcterms:created>
  <dcterms:modified xsi:type="dcterms:W3CDTF">2018-05-12T12:26:38Z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2018-01-15T00:00:00Z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2018-05-12T00:00:00Z</vt:filetime>
  </property>
</Properties>
</file>